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5"/>
  </p:notesMasterIdLst>
  <p:sldIdLst>
    <p:sldId id="256" r:id="rId2"/>
    <p:sldId id="268" r:id="rId3"/>
    <p:sldId id="257" r:id="rId4"/>
    <p:sldId id="271" r:id="rId5"/>
    <p:sldId id="278" r:id="rId6"/>
    <p:sldId id="285" r:id="rId7"/>
    <p:sldId id="276" r:id="rId8"/>
    <p:sldId id="281" r:id="rId9"/>
    <p:sldId id="279" r:id="rId10"/>
    <p:sldId id="280" r:id="rId11"/>
    <p:sldId id="282" r:id="rId12"/>
    <p:sldId id="283" r:id="rId13"/>
    <p:sldId id="28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68"/>
            <p14:sldId id="257"/>
            <p14:sldId id="271"/>
            <p14:sldId id="278"/>
            <p14:sldId id="285"/>
            <p14:sldId id="276"/>
            <p14:sldId id="281"/>
            <p14:sldId id="279"/>
            <p14:sldId id="280"/>
            <p14:sldId id="282"/>
            <p14:sldId id="283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22659-5217-4629-BBB3-A01A6DFA8807}" type="datetimeFigureOut">
              <a:rPr lang="nl-NL" smtClean="0"/>
              <a:t>18-9-2016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AB0C5-96F3-47E2-9CFD-B6B424D4C1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0940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September 18,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September 18,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September 18,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September 18,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September 18,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September 18,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September 18,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September 18,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September 18,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September 18,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September 18,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September 18,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em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7200" dirty="0" smtClean="0"/>
              <a:t>grammatica</a:t>
            </a:r>
            <a:endParaRPr lang="nl-NL" sz="720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Zinsdelen</a:t>
            </a:r>
          </a:p>
          <a:p>
            <a:r>
              <a:rPr lang="nl-NL" dirty="0" smtClean="0"/>
              <a:t>Uitleg </a:t>
            </a:r>
            <a:r>
              <a:rPr lang="nl-NL" smtClean="0"/>
              <a:t>met voorbeelden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240555" cy="13716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Benoem het werkwoordelijk gezegde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34482" y="1827245"/>
            <a:ext cx="7620000" cy="4373563"/>
          </a:xfrm>
        </p:spPr>
        <p:txBody>
          <a:bodyPr/>
          <a:lstStyle/>
          <a:p>
            <a:endParaRPr lang="nl-NL" dirty="0"/>
          </a:p>
          <a:p>
            <a:r>
              <a:rPr lang="nl-NL" dirty="0"/>
              <a:t>Meneer Vrancken </a:t>
            </a:r>
            <a:r>
              <a:rPr lang="nl-NL" u="sng" dirty="0"/>
              <a:t>geeft </a:t>
            </a:r>
            <a:r>
              <a:rPr lang="nl-NL" dirty="0"/>
              <a:t>vandaag in de klas een les aan 3 mavo.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796" y="3415395"/>
            <a:ext cx="42386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58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Benoem het lv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Meneer Vrancken geeft vandaag in de klas </a:t>
            </a:r>
            <a:r>
              <a:rPr lang="nl-NL" u="sng" dirty="0"/>
              <a:t>een les</a:t>
            </a:r>
            <a:r>
              <a:rPr lang="nl-NL" dirty="0"/>
              <a:t> aan 3 mavo.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350489"/>
            <a:ext cx="3373425" cy="44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0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Benoem het mv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0998" y="1752600"/>
            <a:ext cx="7620000" cy="4373563"/>
          </a:xfrm>
        </p:spPr>
        <p:txBody>
          <a:bodyPr/>
          <a:lstStyle/>
          <a:p>
            <a:endParaRPr lang="nl-NL" dirty="0"/>
          </a:p>
          <a:p>
            <a:r>
              <a:rPr lang="nl-NL" dirty="0"/>
              <a:t>Meneer Vrancken geeft vandaag in de klas een les </a:t>
            </a:r>
            <a:r>
              <a:rPr lang="nl-NL" u="sng" dirty="0"/>
              <a:t>aan 3 mavo</a:t>
            </a:r>
            <a:r>
              <a:rPr lang="nl-NL" u="sng" dirty="0" smtClean="0"/>
              <a:t>.</a:t>
            </a:r>
          </a:p>
          <a:p>
            <a:endParaRPr lang="nl-NL" u="sng" dirty="0"/>
          </a:p>
          <a:p>
            <a:endParaRPr lang="nl-NL" u="sng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472351"/>
            <a:ext cx="3733798" cy="568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47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100596" cy="13716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Benoem de bijwoordelijke bepaling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8642" y="1593979"/>
            <a:ext cx="7620000" cy="4373563"/>
          </a:xfrm>
        </p:spPr>
        <p:txBody>
          <a:bodyPr/>
          <a:lstStyle/>
          <a:p>
            <a:endParaRPr lang="nl-NL" dirty="0"/>
          </a:p>
          <a:p>
            <a:r>
              <a:rPr lang="nl-NL" dirty="0"/>
              <a:t>Meneer Vrancken geeft </a:t>
            </a:r>
            <a:r>
              <a:rPr lang="nl-NL" u="sng" dirty="0"/>
              <a:t>vandaag</a:t>
            </a:r>
            <a:r>
              <a:rPr lang="nl-NL" dirty="0"/>
              <a:t> </a:t>
            </a:r>
            <a:r>
              <a:rPr lang="nl-NL" u="sng" dirty="0"/>
              <a:t>in de klas </a:t>
            </a:r>
            <a:r>
              <a:rPr lang="nl-NL" dirty="0"/>
              <a:t>een les aan 3 mavo.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642" y="3188253"/>
            <a:ext cx="3621442" cy="814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38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</a:t>
            </a:r>
            <a:r>
              <a:rPr lang="nl-NL" dirty="0" smtClean="0"/>
              <a:t>het einde van deze les weet je..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Hoe je de zinsdelen opzoekt.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Welke stappenplan je moet volgen.</a:t>
            </a: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959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Wat gaan we doen deze les?</a:t>
            </a:r>
            <a:br>
              <a:rPr lang="nl-NL" dirty="0"/>
            </a:b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idx="1"/>
          </p:nvPr>
        </p:nvSpPr>
        <p:spPr>
          <a:xfrm>
            <a:off x="457200" y="1259305"/>
            <a:ext cx="7620000" cy="4373563"/>
          </a:xfrm>
        </p:spPr>
        <p:txBody>
          <a:bodyPr>
            <a:normAutofit/>
          </a:bodyPr>
          <a:lstStyle/>
          <a:p>
            <a:r>
              <a:rPr lang="nl-NL" dirty="0" smtClean="0"/>
              <a:t>Startoefening (10m)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Instructies met groepjes of zelfstandig werken. (40m</a:t>
            </a:r>
            <a:r>
              <a:rPr lang="nl-NL" dirty="0" smtClean="0"/>
              <a:t>)</a:t>
            </a:r>
          </a:p>
          <a:p>
            <a:endParaRPr lang="nl-NL" dirty="0"/>
          </a:p>
          <a:p>
            <a:r>
              <a:rPr lang="nl-NL" dirty="0" smtClean="0"/>
              <a:t>Pauze</a:t>
            </a:r>
          </a:p>
          <a:p>
            <a:endParaRPr lang="nl-NL" dirty="0"/>
          </a:p>
          <a:p>
            <a:r>
              <a:rPr lang="nl-NL" dirty="0" smtClean="0"/>
              <a:t>Klassikale startoefening (10m)</a:t>
            </a:r>
          </a:p>
          <a:p>
            <a:endParaRPr lang="nl-NL" dirty="0"/>
          </a:p>
          <a:p>
            <a:r>
              <a:rPr lang="nl-NL" dirty="0" smtClean="0"/>
              <a:t>Instructies in groepen of zelfstandig werken (40m)</a:t>
            </a:r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446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409578" y="127426"/>
            <a:ext cx="7772400" cy="1332724"/>
          </a:xfrm>
        </p:spPr>
        <p:txBody>
          <a:bodyPr>
            <a:normAutofit lnSpcReduction="10000"/>
          </a:bodyPr>
          <a:lstStyle/>
          <a:p>
            <a:r>
              <a:rPr lang="nl-NL" sz="4000" dirty="0" smtClean="0"/>
              <a:t>Het stappenplan door elkaar….</a:t>
            </a:r>
            <a:endParaRPr lang="nl-NL" sz="4000" dirty="0"/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035" y="1162778"/>
            <a:ext cx="2752725" cy="48577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174" y="2131570"/>
            <a:ext cx="2028825" cy="30480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034" y="2873635"/>
            <a:ext cx="2619375" cy="39052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0687" y="3550735"/>
            <a:ext cx="2619375" cy="457200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4034" y="4346662"/>
            <a:ext cx="2971800" cy="34290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4034" y="5081457"/>
            <a:ext cx="3009900" cy="666750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3084" y="6029885"/>
            <a:ext cx="2990850" cy="904875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43424" y="2637688"/>
            <a:ext cx="4324350" cy="657225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486274" y="2128610"/>
            <a:ext cx="3257550" cy="361950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43424" y="3404425"/>
            <a:ext cx="4181475" cy="1046093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486274" y="1166717"/>
            <a:ext cx="4238625" cy="7239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543424" y="4690673"/>
            <a:ext cx="3373425" cy="44444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543424" y="5310482"/>
            <a:ext cx="3733798" cy="568005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608158" y="6108734"/>
            <a:ext cx="3621442" cy="814623"/>
          </a:xfrm>
          <a:prstGeom prst="rect">
            <a:avLst/>
          </a:prstGeom>
        </p:spPr>
      </p:pic>
      <p:sp>
        <p:nvSpPr>
          <p:cNvPr id="22" name="Tekstvak 21"/>
          <p:cNvSpPr txBox="1"/>
          <p:nvPr/>
        </p:nvSpPr>
        <p:spPr>
          <a:xfrm>
            <a:off x="138797" y="1182745"/>
            <a:ext cx="3837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119743" y="2131570"/>
            <a:ext cx="3837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2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107884" y="2812801"/>
            <a:ext cx="3837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107884" y="3557822"/>
            <a:ext cx="3837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4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102943" y="4339526"/>
            <a:ext cx="3837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28" name="Tekstvak 27"/>
          <p:cNvSpPr txBox="1"/>
          <p:nvPr/>
        </p:nvSpPr>
        <p:spPr>
          <a:xfrm>
            <a:off x="102943" y="5225152"/>
            <a:ext cx="3837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29" name="Tekstvak 28"/>
          <p:cNvSpPr txBox="1"/>
          <p:nvPr/>
        </p:nvSpPr>
        <p:spPr>
          <a:xfrm>
            <a:off x="4106252" y="6201777"/>
            <a:ext cx="3837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G</a:t>
            </a:r>
            <a:endParaRPr lang="nl-NL" dirty="0"/>
          </a:p>
        </p:txBody>
      </p:sp>
      <p:sp>
        <p:nvSpPr>
          <p:cNvPr id="30" name="Tekstvak 29"/>
          <p:cNvSpPr txBox="1"/>
          <p:nvPr/>
        </p:nvSpPr>
        <p:spPr>
          <a:xfrm>
            <a:off x="4078745" y="5381224"/>
            <a:ext cx="3837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F</a:t>
            </a:r>
            <a:endParaRPr lang="nl-NL" dirty="0"/>
          </a:p>
        </p:txBody>
      </p:sp>
      <p:sp>
        <p:nvSpPr>
          <p:cNvPr id="31" name="Tekstvak 30"/>
          <p:cNvSpPr txBox="1"/>
          <p:nvPr/>
        </p:nvSpPr>
        <p:spPr>
          <a:xfrm>
            <a:off x="4063486" y="4684271"/>
            <a:ext cx="3837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E</a:t>
            </a:r>
            <a:endParaRPr lang="nl-NL" dirty="0"/>
          </a:p>
        </p:txBody>
      </p:sp>
      <p:sp>
        <p:nvSpPr>
          <p:cNvPr id="32" name="Tekstvak 31"/>
          <p:cNvSpPr txBox="1"/>
          <p:nvPr/>
        </p:nvSpPr>
        <p:spPr>
          <a:xfrm>
            <a:off x="4063486" y="3472984"/>
            <a:ext cx="3837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D</a:t>
            </a:r>
            <a:endParaRPr lang="nl-NL" dirty="0"/>
          </a:p>
        </p:txBody>
      </p:sp>
      <p:sp>
        <p:nvSpPr>
          <p:cNvPr id="33" name="Tekstvak 32"/>
          <p:cNvSpPr txBox="1"/>
          <p:nvPr/>
        </p:nvSpPr>
        <p:spPr>
          <a:xfrm>
            <a:off x="4063486" y="2710671"/>
            <a:ext cx="3837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C</a:t>
            </a:r>
            <a:endParaRPr lang="nl-NL" dirty="0"/>
          </a:p>
        </p:txBody>
      </p:sp>
      <p:sp>
        <p:nvSpPr>
          <p:cNvPr id="34" name="Tekstvak 33"/>
          <p:cNvSpPr txBox="1"/>
          <p:nvPr/>
        </p:nvSpPr>
        <p:spPr>
          <a:xfrm>
            <a:off x="4063780" y="2123774"/>
            <a:ext cx="3837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B</a:t>
            </a:r>
            <a:endParaRPr lang="nl-NL" dirty="0"/>
          </a:p>
        </p:txBody>
      </p:sp>
      <p:sp>
        <p:nvSpPr>
          <p:cNvPr id="35" name="Tekstvak 34"/>
          <p:cNvSpPr txBox="1"/>
          <p:nvPr/>
        </p:nvSpPr>
        <p:spPr>
          <a:xfrm>
            <a:off x="4054934" y="1190729"/>
            <a:ext cx="3837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A</a:t>
            </a:r>
            <a:endParaRPr lang="nl-NL" dirty="0"/>
          </a:p>
        </p:txBody>
      </p:sp>
      <p:sp>
        <p:nvSpPr>
          <p:cNvPr id="36" name="Tekstvak 35"/>
          <p:cNvSpPr txBox="1"/>
          <p:nvPr/>
        </p:nvSpPr>
        <p:spPr>
          <a:xfrm>
            <a:off x="134339" y="6080874"/>
            <a:ext cx="3837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7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242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061" y="476568"/>
            <a:ext cx="6748461" cy="531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291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9"/>
            <a:ext cx="7781731" cy="80771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Ontleed de onderstaande zin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9" y="1524318"/>
            <a:ext cx="8434873" cy="4601845"/>
          </a:xfrm>
        </p:spPr>
        <p:txBody>
          <a:bodyPr/>
          <a:lstStyle/>
          <a:p>
            <a:r>
              <a:rPr lang="nl-NL" dirty="0"/>
              <a:t>Meneer Vrancken geeft vandaag in de klas een les aan 3 mavo.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484" y="2123686"/>
            <a:ext cx="5801073" cy="456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781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Benoem de pv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/>
              <a:t>Meneer Vrancken </a:t>
            </a:r>
            <a:r>
              <a:rPr lang="nl-NL" u="sng" dirty="0"/>
              <a:t>geeft </a:t>
            </a:r>
            <a:r>
              <a:rPr lang="nl-NL" dirty="0"/>
              <a:t>vandaag in de klas een les aan 3 mavo.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291308"/>
            <a:ext cx="4324350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0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zinsdeelproef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Meneer </a:t>
            </a:r>
            <a:r>
              <a:rPr lang="nl-NL" dirty="0" smtClean="0"/>
              <a:t>Vrancken- </a:t>
            </a:r>
            <a:r>
              <a:rPr lang="nl-NL" dirty="0"/>
              <a:t>geeft </a:t>
            </a:r>
            <a:r>
              <a:rPr lang="nl-NL" dirty="0" smtClean="0"/>
              <a:t>-vandaag -in </a:t>
            </a:r>
            <a:r>
              <a:rPr lang="nl-NL" dirty="0"/>
              <a:t>de </a:t>
            </a:r>
            <a:r>
              <a:rPr lang="nl-NL" dirty="0" smtClean="0"/>
              <a:t>klas- </a:t>
            </a:r>
            <a:r>
              <a:rPr lang="nl-NL" dirty="0"/>
              <a:t>een </a:t>
            </a:r>
            <a:r>
              <a:rPr lang="nl-NL" dirty="0" smtClean="0"/>
              <a:t>les- </a:t>
            </a:r>
            <a:r>
              <a:rPr lang="nl-NL" dirty="0"/>
              <a:t>aan 3 mavo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577431"/>
            <a:ext cx="325755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72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Benoem het ow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u="sng" dirty="0"/>
              <a:t>Meneer Vrancken </a:t>
            </a:r>
            <a:r>
              <a:rPr lang="nl-NL" dirty="0"/>
              <a:t>geeft vandaag in de klas een les aan 3 mavo.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416334"/>
            <a:ext cx="4181475" cy="1046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64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563</TotalTime>
  <Words>212</Words>
  <Application>Microsoft Office PowerPoint</Application>
  <PresentationFormat>Diavoorstelling (4:3)</PresentationFormat>
  <Paragraphs>59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Arial Black</vt:lpstr>
      <vt:lpstr>Calibri</vt:lpstr>
      <vt:lpstr>Essentieel</vt:lpstr>
      <vt:lpstr>grammatica</vt:lpstr>
      <vt:lpstr>aan het einde van deze les weet je..</vt:lpstr>
      <vt:lpstr>Wat gaan we doen deze les? </vt:lpstr>
      <vt:lpstr> </vt:lpstr>
      <vt:lpstr>PowerPoint-presentatie</vt:lpstr>
      <vt:lpstr>Ontleed de onderstaande zin</vt:lpstr>
      <vt:lpstr>Benoem de pv</vt:lpstr>
      <vt:lpstr>zinsdeelproef</vt:lpstr>
      <vt:lpstr>Benoem het ow</vt:lpstr>
      <vt:lpstr>Benoem het werkwoordelijk gezegde</vt:lpstr>
      <vt:lpstr>Benoem het lv</vt:lpstr>
      <vt:lpstr>Benoem het mv</vt:lpstr>
      <vt:lpstr>Benoem de bijwoordelijke bepaling</vt:lpstr>
    </vt:vector>
  </TitlesOfParts>
  <Company>Remco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Remco</cp:lastModifiedBy>
  <cp:revision>57</cp:revision>
  <dcterms:created xsi:type="dcterms:W3CDTF">2015-08-26T11:58:10Z</dcterms:created>
  <dcterms:modified xsi:type="dcterms:W3CDTF">2016-09-18T09:30:54Z</dcterms:modified>
</cp:coreProperties>
</file>