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2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D2D250-6499-4A2F-A6E1-BA7290C42AAB}" type="datetimeFigureOut">
              <a:rPr lang="nl-NL" smtClean="0"/>
              <a:t>7-4-2015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manier om de betekenis van onbekende woorden in een tekst te vinden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Woordraadstrategieën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strategieën ken je al?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H1</a:t>
            </a:r>
          </a:p>
          <a:p>
            <a:r>
              <a:rPr lang="nl-NL" dirty="0" smtClean="0"/>
              <a:t>Synoniemen</a:t>
            </a:r>
          </a:p>
          <a:p>
            <a:pPr marL="0" indent="0">
              <a:buNone/>
            </a:pPr>
            <a:r>
              <a:rPr lang="nl-NL" dirty="0" smtClean="0"/>
              <a:t>‘Een woord met dezelfde betekenis’ </a:t>
            </a:r>
          </a:p>
          <a:p>
            <a:pPr marL="0" indent="0">
              <a:buNone/>
            </a:pPr>
            <a:r>
              <a:rPr lang="nl-NL" dirty="0" smtClean="0"/>
              <a:t>vriend&gt;maat praten&gt;spreken boos&gt;kwaad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H2 </a:t>
            </a:r>
          </a:p>
          <a:p>
            <a:r>
              <a:rPr lang="nl-NL" dirty="0" smtClean="0"/>
              <a:t>‘Omschrijvingen en definities’</a:t>
            </a:r>
          </a:p>
          <a:p>
            <a:pPr marL="0" indent="0">
              <a:buNone/>
            </a:pPr>
            <a:r>
              <a:rPr lang="nl-NL" b="1" dirty="0" smtClean="0"/>
              <a:t>Omschrijvingen</a:t>
            </a:r>
            <a:r>
              <a:rPr lang="nl-NL" dirty="0" smtClean="0"/>
              <a:t>: onbekend woord wordt in de tekst uitgelegd.</a:t>
            </a:r>
          </a:p>
          <a:p>
            <a:pPr marL="0" indent="0">
              <a:buNone/>
            </a:pPr>
            <a:r>
              <a:rPr lang="nl-NL" b="1" dirty="0" smtClean="0"/>
              <a:t>Definitie</a:t>
            </a:r>
            <a:r>
              <a:rPr lang="nl-NL" dirty="0" smtClean="0"/>
              <a:t>: een nauwkeurige omschrijving van een woord.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H3</a:t>
            </a:r>
          </a:p>
          <a:p>
            <a:r>
              <a:rPr lang="nl-NL" dirty="0" smtClean="0"/>
              <a:t>Tegenstellingen</a:t>
            </a:r>
          </a:p>
          <a:p>
            <a:pPr marL="0" indent="0">
              <a:buNone/>
            </a:pPr>
            <a:r>
              <a:rPr lang="nl-NL" dirty="0" smtClean="0"/>
              <a:t>Een tegenstelling herken je soms aan een voorvoegsel –on, </a:t>
            </a:r>
          </a:p>
          <a:p>
            <a:pPr marL="0" indent="0">
              <a:buNone/>
            </a:pPr>
            <a:r>
              <a:rPr lang="nl-NL" dirty="0" smtClean="0"/>
              <a:t>-anti, -in, -</a:t>
            </a:r>
            <a:r>
              <a:rPr lang="nl-NL" dirty="0" err="1" smtClean="0"/>
              <a:t>im</a:t>
            </a:r>
            <a:r>
              <a:rPr lang="nl-NL" dirty="0" smtClean="0"/>
              <a:t>, -a</a:t>
            </a:r>
          </a:p>
          <a:p>
            <a:pPr marL="0" indent="0">
              <a:buNone/>
            </a:pPr>
            <a:r>
              <a:rPr lang="nl-NL" dirty="0" smtClean="0"/>
              <a:t>Populair-impopulair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H4</a:t>
            </a:r>
          </a:p>
          <a:p>
            <a:r>
              <a:rPr lang="nl-NL" dirty="0"/>
              <a:t>Als je in een tekst een onbekend woord tegenkomt kun je de betekenis raden door te zoeken naar een </a:t>
            </a:r>
            <a:r>
              <a:rPr lang="nl-NL" b="1" dirty="0"/>
              <a:t>voorbeelden.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0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het einde van deze les weet 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Hoe ik de woordraadstrategie ‘afbeeldingen’ kan toepassen.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5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Woordraadstrategie: afbeeldingen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Bij de meesten teksten staan afbeeldingen/illustraties.  Kijk hier goed naar, want </a:t>
            </a:r>
            <a:r>
              <a:rPr lang="nl-NL" dirty="0" smtClean="0"/>
              <a:t>deze kunnen </a:t>
            </a:r>
            <a:r>
              <a:rPr lang="nl-NL" dirty="0" smtClean="0"/>
              <a:t>je helpen om </a:t>
            </a:r>
            <a:r>
              <a:rPr lang="nl-NL" dirty="0" smtClean="0"/>
              <a:t> moeilijke woorden </a:t>
            </a:r>
            <a:r>
              <a:rPr lang="nl-NL" dirty="0" smtClean="0"/>
              <a:t>in de tekst te begrijpen.</a:t>
            </a:r>
            <a:endParaRPr lang="nl-NL" b="1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6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 maak je gebruik van afbeeldingen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Bekijk de afbeelding/illustratie goed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Lees de tekst (onderschrift) die eventueel bij de afbeelding staat.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Kijk naar de cijfers, als die erbij staan.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Zoek in de tekst naar een verwijzing naar de afbeelding: </a:t>
            </a:r>
            <a:r>
              <a:rPr lang="nl-NL" i="1" dirty="0" smtClean="0"/>
              <a:t>‘Zie afbeelding 6’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4583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Raad de onderstreepte woorden </a:t>
            </a:r>
            <a:br>
              <a:rPr lang="nl-NL" dirty="0" smtClean="0"/>
            </a:br>
            <a:r>
              <a:rPr lang="nl-NL" dirty="0" smtClean="0"/>
              <a:t>en maak gebruik van </a:t>
            </a:r>
            <a:r>
              <a:rPr lang="nl-NL" smtClean="0"/>
              <a:t>de afbeelding.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2" y="1895411"/>
            <a:ext cx="420031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77" y="2018006"/>
            <a:ext cx="4651998" cy="36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1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Verwijswoorden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een tekst bijna altijd </a:t>
            </a:r>
            <a:r>
              <a:rPr lang="nl-NL" dirty="0" smtClean="0">
                <a:solidFill>
                  <a:srgbClr val="FF0000"/>
                </a:solidFill>
              </a:rPr>
              <a:t>verwijswoorden.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Dit zijn woorden zoals: die, dat , dit, deze, hem, haar.</a:t>
            </a:r>
          </a:p>
          <a:p>
            <a:endParaRPr lang="nl-NL" dirty="0"/>
          </a:p>
          <a:p>
            <a:r>
              <a:rPr lang="nl-NL" dirty="0" smtClean="0"/>
              <a:t>Met deze woorden wordt VERWEZEN naar iets dat al genoemd is, of het wijst vooruit naar iets dat nog komen gaat.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3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534400" cy="1302968"/>
          </a:xfrm>
        </p:spPr>
        <p:txBody>
          <a:bodyPr>
            <a:normAutofit/>
          </a:bodyPr>
          <a:lstStyle/>
          <a:p>
            <a:r>
              <a:rPr lang="nl-NL" dirty="0" smtClean="0"/>
              <a:t>Welk verwijswoorden herken je in de tekst? Waar verwijzen ze naar?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05" y="764704"/>
            <a:ext cx="384327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8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LET OP!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De-woorden: die en deze</a:t>
            </a:r>
          </a:p>
          <a:p>
            <a:pPr marL="0" indent="0">
              <a:buNone/>
            </a:pPr>
            <a:r>
              <a:rPr lang="nl-NL" dirty="0" smtClean="0"/>
              <a:t>De man, </a:t>
            </a:r>
            <a:r>
              <a:rPr lang="nl-NL" dirty="0" smtClean="0">
                <a:solidFill>
                  <a:srgbClr val="FF0000"/>
                </a:solidFill>
              </a:rPr>
              <a:t>DIE</a:t>
            </a:r>
            <a:r>
              <a:rPr lang="nl-NL" dirty="0" smtClean="0"/>
              <a:t> daar loopt.</a:t>
            </a:r>
          </a:p>
          <a:p>
            <a:pPr marL="0" indent="0">
              <a:buNone/>
            </a:pPr>
            <a:r>
              <a:rPr lang="nl-NL" dirty="0" smtClean="0"/>
              <a:t>De potloden, </a:t>
            </a:r>
            <a:r>
              <a:rPr lang="nl-NL" dirty="0" smtClean="0">
                <a:solidFill>
                  <a:srgbClr val="FF0000"/>
                </a:solidFill>
              </a:rPr>
              <a:t>DIE</a:t>
            </a:r>
            <a:r>
              <a:rPr lang="nl-NL" dirty="0" smtClean="0"/>
              <a:t> daar liggen.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Het-woorden: dat en dit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bord </a:t>
            </a:r>
            <a:r>
              <a:rPr lang="nl-NL" dirty="0" smtClean="0">
                <a:solidFill>
                  <a:srgbClr val="FF0000"/>
                </a:solidFill>
              </a:rPr>
              <a:t>DAT</a:t>
            </a:r>
            <a:r>
              <a:rPr lang="nl-NL" dirty="0" smtClean="0"/>
              <a:t> daar hangt.</a:t>
            </a:r>
          </a:p>
          <a:p>
            <a:pPr marL="0" indent="0">
              <a:buNone/>
            </a:pPr>
            <a:r>
              <a:rPr lang="nl-NL" dirty="0" smtClean="0"/>
              <a:t>Het woord </a:t>
            </a:r>
            <a:r>
              <a:rPr lang="nl-NL" dirty="0" smtClean="0">
                <a:solidFill>
                  <a:srgbClr val="FF0000"/>
                </a:solidFill>
              </a:rPr>
              <a:t>DAT</a:t>
            </a:r>
            <a:r>
              <a:rPr lang="nl-NL" dirty="0" smtClean="0"/>
              <a:t> ik noem.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238</TotalTime>
  <Words>298</Words>
  <Application>Microsoft Office PowerPoint</Application>
  <PresentationFormat>Diavoorstelling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Civiel</vt:lpstr>
      <vt:lpstr>Woordraadstrategieën</vt:lpstr>
      <vt:lpstr>Welke strategieën ken je al? </vt:lpstr>
      <vt:lpstr>Aan het einde van deze les weet ik</vt:lpstr>
      <vt:lpstr>Woordraadstrategie: afbeeldingen</vt:lpstr>
      <vt:lpstr>   Zo maak je gebruik van afbeeldingen</vt:lpstr>
      <vt:lpstr>Raad de onderstreepte woorden  en maak gebruik van de afbeelding.</vt:lpstr>
      <vt:lpstr>Verwijswoorden</vt:lpstr>
      <vt:lpstr>Welk verwijswoorden herken je in de tekst? Waar verwijzen ze naar?</vt:lpstr>
      <vt:lpstr>LET OP!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Woordraadstrategieën</dc:title>
  <dc:creator>Vrancken, Remco</dc:creator>
  <cp:lastModifiedBy>Vrancken, Remco</cp:lastModifiedBy>
  <cp:revision>10</cp:revision>
  <dcterms:created xsi:type="dcterms:W3CDTF">2013-11-29T12:27:59Z</dcterms:created>
  <dcterms:modified xsi:type="dcterms:W3CDTF">2015-04-07T07:25:50Z</dcterms:modified>
</cp:coreProperties>
</file>