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8" r:id="rId4"/>
    <p:sldId id="269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57"/>
            <p14:sldId id="268"/>
            <p14:sldId id="269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18,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18,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18,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Woorden 2.3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Griekse leenwoorden </a:t>
            </a:r>
          </a:p>
          <a:p>
            <a:r>
              <a:rPr lang="nl-NL" dirty="0" smtClean="0"/>
              <a:t>samenstelling en afleiding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</a:t>
            </a:r>
            <a:r>
              <a:rPr lang="nl-NL" dirty="0" smtClean="0"/>
              <a:t>lessen?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err="1" smtClean="0"/>
              <a:t>Kahoot</a:t>
            </a:r>
            <a:r>
              <a:rPr lang="nl-NL" dirty="0" smtClean="0"/>
              <a:t> spelen met woorden 1 (10m)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Uitleg Latijnse </a:t>
            </a:r>
            <a:r>
              <a:rPr lang="nl-NL" dirty="0" err="1" smtClean="0"/>
              <a:t>leenwoorden+korte</a:t>
            </a:r>
            <a:r>
              <a:rPr lang="nl-NL" dirty="0" smtClean="0"/>
              <a:t> opdracht (5m)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Maken opdracht 1 t/m 7 (25m)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Korte pauze (5m)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Samen opdracht 10 voorbereiden en spelen. (15m)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Maken opdrachten 8,9,11,12,13,14 (20m)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het einde van deze les weet je: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betekenis van woorden 1 en 2</a:t>
            </a:r>
          </a:p>
          <a:p>
            <a:endParaRPr lang="nl-NL" dirty="0" smtClean="0"/>
          </a:p>
          <a:p>
            <a:r>
              <a:rPr lang="nl-NL" dirty="0" smtClean="0"/>
              <a:t>Welke Latijnse voor- en achtervoegsel er veel gebruikt worden.</a:t>
            </a:r>
          </a:p>
          <a:p>
            <a:endParaRPr lang="nl-NL" dirty="0" smtClean="0"/>
          </a:p>
          <a:p>
            <a:r>
              <a:rPr lang="nl-NL" dirty="0" smtClean="0"/>
              <a:t>De betekenis van veel voorkomende Latijnse </a:t>
            </a:r>
            <a:r>
              <a:rPr lang="nl-NL" dirty="0"/>
              <a:t>voor- en </a:t>
            </a:r>
            <a:r>
              <a:rPr lang="nl-NL" dirty="0" smtClean="0"/>
              <a:t>achtervoegsels.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8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Kahoot</a:t>
            </a:r>
            <a:r>
              <a:rPr lang="nl-NL" dirty="0" smtClean="0"/>
              <a:t> woorden 1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8477" y="3189394"/>
            <a:ext cx="4164546" cy="277131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60902" y="1801640"/>
            <a:ext cx="7333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Na de </a:t>
            </a:r>
            <a:r>
              <a:rPr lang="nl-NL" dirty="0" err="1"/>
              <a:t>K</a:t>
            </a:r>
            <a:r>
              <a:rPr lang="nl-NL" dirty="0" err="1" smtClean="0"/>
              <a:t>ahoot</a:t>
            </a:r>
            <a:r>
              <a:rPr lang="nl-NL" dirty="0" smtClean="0"/>
              <a:t> over woorden 1 maak je de opdrachten 1 t/m 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826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Latijnse voor- en achtervoegsels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355" y="3416932"/>
            <a:ext cx="2117568" cy="301866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726" y="3501615"/>
            <a:ext cx="3235341" cy="323534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4911" y="4552770"/>
            <a:ext cx="2133600" cy="2019300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176950" y="1629624"/>
            <a:ext cx="59300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Welke Latijnse woorden herken je in de producten hieronder?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51874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7735" y="-19298"/>
            <a:ext cx="8044004" cy="1371600"/>
          </a:xfrm>
        </p:spPr>
        <p:txBody>
          <a:bodyPr/>
          <a:lstStyle/>
          <a:p>
            <a:r>
              <a:rPr lang="nl-NL" dirty="0" smtClean="0"/>
              <a:t>Latijnse voor- en achtervoegsels</a:t>
            </a:r>
            <a:endParaRPr lang="nl-NL" dirty="0"/>
          </a:p>
        </p:txBody>
      </p:sp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66222"/>
            <a:ext cx="8044004" cy="5224290"/>
          </a:xfrm>
        </p:spPr>
      </p:pic>
    </p:spTree>
    <p:extLst>
      <p:ext uri="{BB962C8B-B14F-4D97-AF65-F5344CB8AC3E}">
        <p14:creationId xmlns:p14="http://schemas.microsoft.com/office/powerpoint/2010/main" val="5665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Maak in tweetallen </a:t>
            </a:r>
            <a:r>
              <a:rPr lang="nl-NL" dirty="0" err="1" smtClean="0"/>
              <a:t>opdr</a:t>
            </a:r>
            <a:r>
              <a:rPr lang="nl-NL" dirty="0" smtClean="0"/>
              <a:t> 10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Overhoor elkaar met de woordkaarten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Rood=vraagwoord</a:t>
            </a:r>
          </a:p>
          <a:p>
            <a:r>
              <a:rPr lang="nl-NL" dirty="0" smtClean="0">
                <a:solidFill>
                  <a:srgbClr val="00B050"/>
                </a:solidFill>
              </a:rPr>
              <a:t>Groen=antwoord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Kaarten die moeilijk waren vraag je aan het einde nog een keer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Maak een quiz voor elkaar met vijf woorden uit WOORDEN 1 en vijf uit WOORDEN 2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12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329</TotalTime>
  <Words>168</Words>
  <Application>Microsoft Office PowerPoint</Application>
  <PresentationFormat>Diavoorstelling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Essentieel</vt:lpstr>
      <vt:lpstr>Woorden 2.3</vt:lpstr>
      <vt:lpstr>Wat gaan we doen deze lessen? </vt:lpstr>
      <vt:lpstr>Aan het einde van deze les weet je:</vt:lpstr>
      <vt:lpstr>Kahoot woorden 1</vt:lpstr>
      <vt:lpstr>Latijnse voor- en achtervoegsels</vt:lpstr>
      <vt:lpstr>Latijnse voor- en achtervoegsels</vt:lpstr>
      <vt:lpstr>Maak in tweetallen opdr 10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35</cp:revision>
  <dcterms:created xsi:type="dcterms:W3CDTF">2015-08-26T11:58:10Z</dcterms:created>
  <dcterms:modified xsi:type="dcterms:W3CDTF">2015-11-18T18:08:59Z</dcterms:modified>
</cp:coreProperties>
</file>