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1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br>
              <a:rPr lang="nl-NL" dirty="0" smtClean="0"/>
            </a:br>
            <a:r>
              <a:rPr lang="nl-NL" dirty="0" smtClean="0"/>
              <a:t>4.7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Woorden/uitdrukkingen met een vast voorzetsel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Een aantal werkwoorden die altijd een vast voorzetsel hebben.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Een aantal uitdrukkingen met vaste voorzetsels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woorden uit deze paragraaf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Uitleg theorie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opdrachten 1 t/m 8</a:t>
            </a:r>
          </a:p>
          <a:p>
            <a:pPr marL="457200" indent="-457200"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spelen ter controle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60368" cy="1371600"/>
          </a:xfrm>
        </p:spPr>
        <p:txBody>
          <a:bodyPr/>
          <a:lstStyle/>
          <a:p>
            <a:r>
              <a:rPr lang="nl-NL" dirty="0" smtClean="0"/>
              <a:t>Maak de onderstaande zinnen eens 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jongen ontkwam maar net …..de politie.</a:t>
            </a:r>
          </a:p>
          <a:p>
            <a:r>
              <a:rPr lang="nl-NL" dirty="0"/>
              <a:t>De jongen </a:t>
            </a:r>
            <a:r>
              <a:rPr lang="nl-NL" dirty="0">
                <a:solidFill>
                  <a:srgbClr val="FF0000"/>
                </a:solidFill>
              </a:rPr>
              <a:t>ontkwam</a:t>
            </a:r>
            <a:r>
              <a:rPr lang="nl-NL" dirty="0"/>
              <a:t> maar </a:t>
            </a:r>
            <a:r>
              <a:rPr lang="nl-NL" dirty="0" smtClean="0"/>
              <a:t>net</a:t>
            </a:r>
            <a:r>
              <a:rPr lang="nl-NL" dirty="0" smtClean="0">
                <a:solidFill>
                  <a:srgbClr val="FF0000"/>
                </a:solidFill>
              </a:rPr>
              <a:t> aan </a:t>
            </a:r>
            <a:r>
              <a:rPr lang="nl-NL" dirty="0" smtClean="0"/>
              <a:t>de </a:t>
            </a:r>
            <a:r>
              <a:rPr lang="nl-NL" dirty="0"/>
              <a:t>politie.</a:t>
            </a:r>
          </a:p>
          <a:p>
            <a:endParaRPr lang="nl-NL" dirty="0" smtClean="0"/>
          </a:p>
          <a:p>
            <a:r>
              <a:rPr lang="nl-NL" dirty="0" smtClean="0"/>
              <a:t>De klas zag erg …. tegen het proefwerk.</a:t>
            </a:r>
          </a:p>
          <a:p>
            <a:r>
              <a:rPr lang="nl-NL" dirty="0"/>
              <a:t>De klas </a:t>
            </a:r>
            <a:r>
              <a:rPr lang="nl-NL" dirty="0">
                <a:solidFill>
                  <a:srgbClr val="FF0000"/>
                </a:solidFill>
              </a:rPr>
              <a:t>zag</a:t>
            </a:r>
            <a:r>
              <a:rPr lang="nl-NL" dirty="0"/>
              <a:t> </a:t>
            </a:r>
            <a:r>
              <a:rPr lang="nl-NL" dirty="0" smtClean="0"/>
              <a:t>erg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  <a:r>
              <a:rPr lang="nl-NL" dirty="0" smtClean="0"/>
              <a:t>  </a:t>
            </a:r>
            <a:r>
              <a:rPr lang="nl-NL" dirty="0"/>
              <a:t>tegen het proefwerk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Hij houdt erg …. </a:t>
            </a:r>
            <a:r>
              <a:rPr lang="nl-NL" dirty="0"/>
              <a:t>m</a:t>
            </a:r>
            <a:r>
              <a:rPr lang="nl-NL" dirty="0" smtClean="0"/>
              <a:t>acaroni!</a:t>
            </a:r>
            <a:endParaRPr lang="nl-NL" dirty="0"/>
          </a:p>
          <a:p>
            <a:r>
              <a:rPr lang="nl-NL" dirty="0" smtClean="0"/>
              <a:t>Hij </a:t>
            </a:r>
            <a:r>
              <a:rPr lang="nl-NL" dirty="0">
                <a:solidFill>
                  <a:srgbClr val="FF0000"/>
                </a:solidFill>
              </a:rPr>
              <a:t>houdt</a:t>
            </a:r>
            <a:r>
              <a:rPr lang="nl-NL" dirty="0"/>
              <a:t> </a:t>
            </a:r>
            <a:r>
              <a:rPr lang="nl-NL" dirty="0" smtClean="0"/>
              <a:t>erg </a:t>
            </a:r>
            <a:r>
              <a:rPr lang="nl-NL" dirty="0" smtClean="0">
                <a:solidFill>
                  <a:srgbClr val="FF0000"/>
                </a:solidFill>
              </a:rPr>
              <a:t>van</a:t>
            </a:r>
            <a:r>
              <a:rPr lang="nl-NL" dirty="0" smtClean="0"/>
              <a:t> </a:t>
            </a:r>
            <a:r>
              <a:rPr lang="nl-NL" dirty="0"/>
              <a:t>macaroni!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080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betekenis van het werkwoord kan veranderen door het voorzetsel</a:t>
            </a:r>
          </a:p>
          <a:p>
            <a:endParaRPr lang="nl-NL" dirty="0"/>
          </a:p>
          <a:p>
            <a:r>
              <a:rPr lang="nl-NL" dirty="0" smtClean="0"/>
              <a:t>Vergelijk de volgende zinnen maar eens: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vereniging </a:t>
            </a:r>
            <a:r>
              <a:rPr lang="nl-NL" dirty="0" smtClean="0">
                <a:solidFill>
                  <a:srgbClr val="FF0000"/>
                </a:solidFill>
              </a:rPr>
              <a:t>bestaat </a:t>
            </a:r>
            <a:r>
              <a:rPr lang="nl-NL" dirty="0" smtClean="0"/>
              <a:t>tien jaar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vereniging </a:t>
            </a:r>
            <a:r>
              <a:rPr lang="nl-NL" dirty="0" smtClean="0">
                <a:solidFill>
                  <a:srgbClr val="FF0000"/>
                </a:solidFill>
              </a:rPr>
              <a:t>bestaat uit</a:t>
            </a:r>
            <a:r>
              <a:rPr lang="nl-NL" dirty="0" smtClean="0"/>
              <a:t> tien leden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houdt</a:t>
            </a:r>
            <a:r>
              <a:rPr lang="nl-NL" dirty="0" smtClean="0"/>
              <a:t> al jaren kippen in zijn achtertuin.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houdt van </a:t>
            </a:r>
            <a:r>
              <a:rPr lang="nl-NL" dirty="0" smtClean="0"/>
              <a:t>kip.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916" y="2235868"/>
            <a:ext cx="2094247" cy="166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916" y="4831432"/>
            <a:ext cx="2152316" cy="142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3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Werkwoordelijke uitdrukking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85000" lnSpcReduction="10000"/>
          </a:bodyPr>
          <a:lstStyle/>
          <a:p>
            <a:r>
              <a:rPr lang="nl-NL" dirty="0" err="1" smtClean="0"/>
              <a:t>Werkwoord+ander</a:t>
            </a:r>
            <a:r>
              <a:rPr lang="nl-NL" dirty="0" smtClean="0"/>
              <a:t> </a:t>
            </a:r>
            <a:r>
              <a:rPr lang="nl-NL" dirty="0" smtClean="0"/>
              <a:t>woord (</a:t>
            </a:r>
            <a:r>
              <a:rPr lang="nl-NL" dirty="0" err="1" smtClean="0"/>
              <a:t>bn</a:t>
            </a:r>
            <a:r>
              <a:rPr lang="nl-NL" dirty="0" smtClean="0"/>
              <a:t>/</a:t>
            </a:r>
            <a:r>
              <a:rPr lang="nl-NL" dirty="0" err="1" smtClean="0"/>
              <a:t>zn</a:t>
            </a:r>
            <a:r>
              <a:rPr lang="nl-NL" dirty="0" smtClean="0"/>
              <a:t>)+</a:t>
            </a:r>
            <a:r>
              <a:rPr lang="nl-NL" dirty="0" smtClean="0"/>
              <a:t>vast voorzetsel= </a:t>
            </a:r>
            <a:r>
              <a:rPr lang="nl-NL" dirty="0" smtClean="0">
                <a:solidFill>
                  <a:srgbClr val="FF0000"/>
                </a:solidFill>
              </a:rPr>
              <a:t>werkwoordelijke uitdrukking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Welke </a:t>
            </a:r>
            <a:r>
              <a:rPr lang="nl-NL" u="sng" dirty="0" smtClean="0">
                <a:solidFill>
                  <a:srgbClr val="FF0000"/>
                </a:solidFill>
              </a:rPr>
              <a:t>uitdrukkingen met vast voorzetsel </a:t>
            </a:r>
            <a:r>
              <a:rPr lang="nl-NL" dirty="0" smtClean="0"/>
              <a:t>herken je?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Meneer Vrancken heeft last van lawaai in de klas.</a:t>
            </a:r>
          </a:p>
          <a:p>
            <a:pPr marL="0" indent="0">
              <a:buNone/>
            </a:pPr>
            <a:r>
              <a:rPr lang="nl-NL" dirty="0"/>
              <a:t>Meneer Vrancken </a:t>
            </a:r>
            <a:r>
              <a:rPr lang="nl-NL" dirty="0">
                <a:solidFill>
                  <a:srgbClr val="FF0000"/>
                </a:solidFill>
              </a:rPr>
              <a:t>heeft last van </a:t>
            </a:r>
            <a:r>
              <a:rPr lang="nl-NL" dirty="0"/>
              <a:t>lawaai in de klas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Leerlingen hebben een hekel aan huiswerk!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Leerlingen </a:t>
            </a:r>
            <a:r>
              <a:rPr lang="nl-NL" dirty="0">
                <a:solidFill>
                  <a:srgbClr val="FF0000"/>
                </a:solidFill>
              </a:rPr>
              <a:t>hebben een hekel aan </a:t>
            </a:r>
            <a:r>
              <a:rPr lang="nl-NL" dirty="0"/>
              <a:t>huiswerk</a:t>
            </a:r>
            <a:r>
              <a:rPr lang="nl-NL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Hij heeft medelijden met dat dier.</a:t>
            </a:r>
          </a:p>
          <a:p>
            <a:r>
              <a:rPr lang="nl-NL" dirty="0"/>
              <a:t>Hij </a:t>
            </a:r>
            <a:r>
              <a:rPr lang="nl-NL" dirty="0">
                <a:solidFill>
                  <a:srgbClr val="FF0000"/>
                </a:solidFill>
              </a:rPr>
              <a:t>heeft medelijden met </a:t>
            </a:r>
            <a:r>
              <a:rPr lang="nl-NL" dirty="0"/>
              <a:t>dat dier.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532" y="3414212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09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Maken opdrachten 1 t/m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72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519</TotalTime>
  <Words>225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Woorden  4.7</vt:lpstr>
      <vt:lpstr>Wat gaan we deze les leren?</vt:lpstr>
      <vt:lpstr>Wat gaan we doen</vt:lpstr>
      <vt:lpstr>Maak de onderstaande zinnen eens af</vt:lpstr>
      <vt:lpstr>LET OP:</vt:lpstr>
      <vt:lpstr>Werkwoordelijke uitdrukking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43</cp:revision>
  <dcterms:created xsi:type="dcterms:W3CDTF">2015-08-26T11:58:10Z</dcterms:created>
  <dcterms:modified xsi:type="dcterms:W3CDTF">2016-02-02T14:29:59Z</dcterms:modified>
</cp:coreProperties>
</file>