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71" r:id="rId3"/>
    <p:sldId id="263" r:id="rId4"/>
    <p:sldId id="272" r:id="rId5"/>
    <p:sldId id="262" r:id="rId6"/>
    <p:sldId id="273" r:id="rId7"/>
    <p:sldId id="274" r:id="rId8"/>
    <p:sldId id="277" r:id="rId9"/>
    <p:sldId id="275" r:id="rId10"/>
    <p:sldId id="276" r:id="rId11"/>
  </p:sldIdLst>
  <p:sldSz cx="9144000" cy="6858000" type="screen4x3"/>
  <p:notesSz cx="6797675" cy="9926638"/>
  <p:custDataLst>
    <p:tags r:id="rId1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5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2-3-2015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2-3-2015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Taal en woordenschat h4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Verkeerde verwijswoorden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lvl="1"/>
            <a:r>
              <a:rPr lang="nl-NL" sz="1200" b="0" dirty="0"/>
              <a:t>1. Het team heeft haar =&gt; </a:t>
            </a:r>
            <a:r>
              <a:rPr lang="nl-NL" sz="1200" dirty="0"/>
              <a:t>zijn</a:t>
            </a:r>
            <a:r>
              <a:rPr lang="nl-NL" sz="1200" b="0" dirty="0"/>
              <a:t> tactiek gewijzigd.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2. Het meisje die =&gt; </a:t>
            </a:r>
            <a:r>
              <a:rPr lang="nl-NL" sz="1200" dirty="0"/>
              <a:t>dat</a:t>
            </a:r>
            <a:r>
              <a:rPr lang="nl-NL" sz="1200" b="0" dirty="0"/>
              <a:t> ons hielp, ken ik nog van vroeger.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3. Franse kazen zijn populair en daar =&gt; </a:t>
            </a:r>
            <a:r>
              <a:rPr lang="nl-NL" sz="1200" dirty="0"/>
              <a:t>in Frankrijk</a:t>
            </a:r>
            <a:r>
              <a:rPr lang="nl-NL" sz="1200" b="0" dirty="0"/>
              <a:t> wordt dan ook enorm veel kaas geproduceerd. 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4. Het Rotterdam die =&gt; </a:t>
            </a:r>
            <a:r>
              <a:rPr lang="nl-NL" sz="1200" dirty="0"/>
              <a:t>dat</a:t>
            </a:r>
            <a:r>
              <a:rPr lang="nl-NL" sz="1200" b="0" dirty="0"/>
              <a:t> in dat boek wordt beschreven, herken ik uit mijn jeugd. 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5. De regering heeft niet goed geluisterd naar zijn </a:t>
            </a:r>
            <a:r>
              <a:rPr lang="nl-NL" sz="1200" dirty="0"/>
              <a:t>haar</a:t>
            </a:r>
            <a:r>
              <a:rPr lang="nl-NL" sz="1200" b="0" dirty="0"/>
              <a:t> burgers.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6. Het bestuur heeft haar =&gt; </a:t>
            </a:r>
            <a:r>
              <a:rPr lang="nl-NL" sz="1200" dirty="0"/>
              <a:t>zijn</a:t>
            </a:r>
            <a:r>
              <a:rPr lang="nl-NL" sz="1200" b="0" dirty="0"/>
              <a:t> leden gevraagd zo snel mogelijk te reageren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7. In het voorstel die =&gt; </a:t>
            </a:r>
            <a:r>
              <a:rPr lang="nl-NL" sz="1200" dirty="0"/>
              <a:t>dat</a:t>
            </a:r>
            <a:r>
              <a:rPr lang="nl-NL" sz="1200" b="0" dirty="0"/>
              <a:t> hij deed, stonden nog veel onduidelijkheden.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8. De voorstelling was een enorm succes omdat het </a:t>
            </a:r>
            <a:r>
              <a:rPr lang="nl-NL" sz="1200" dirty="0"/>
              <a:t>zij</a:t>
            </a:r>
            <a:r>
              <a:rPr lang="nl-NL" sz="1200" b="0" dirty="0"/>
              <a:t> zo goed georganiseerd was.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9. De golfleraar vroeg mijn vader nog even te zoeken naar de golfclub die  </a:t>
            </a:r>
            <a:r>
              <a:rPr lang="nl-NL" sz="1200" dirty="0"/>
              <a:t>de leraar</a:t>
            </a:r>
            <a:r>
              <a:rPr lang="nl-NL" sz="1200" b="0" dirty="0"/>
              <a:t> vergeten was.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10. Het geld wat </a:t>
            </a:r>
            <a:r>
              <a:rPr lang="nl-NL" sz="1200" dirty="0"/>
              <a:t>dat</a:t>
            </a:r>
            <a:r>
              <a:rPr lang="nl-NL" sz="1200" b="0" dirty="0"/>
              <a:t> hij geleend had, was al snel opgemaakt.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11. De directie heeft zijn </a:t>
            </a:r>
            <a:r>
              <a:rPr lang="nl-NL" sz="1200" dirty="0"/>
              <a:t>haar</a:t>
            </a:r>
            <a:r>
              <a:rPr lang="nl-NL" sz="1200" b="0" dirty="0"/>
              <a:t> personeel toegesproken.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12. Als het publiek hun =&gt; </a:t>
            </a:r>
            <a:r>
              <a:rPr lang="nl-NL" sz="1200" dirty="0"/>
              <a:t>zijn</a:t>
            </a:r>
            <a:r>
              <a:rPr lang="nl-NL" sz="1200" b="0" dirty="0"/>
              <a:t> elftal ziet verliezen, kunnen de gemoederen aardig verhit raken.</a:t>
            </a:r>
            <a:endParaRPr lang="nl-NL" sz="12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antwoorden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1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nl-NL" i="1" dirty="0" smtClean="0"/>
              <a:t>Kun je mij die pen geven dat daar ligt.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Alles dat ik doe is goed!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Het overleg dat ik net had ging goed, dat ik niet verwachtte.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Voor de jeugd is hier niets te doen, waardoor ze maar wat gaan rondhangen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Klas 2c van het Briant College moesten voor de vakantie hun spreekbeurt uitvoeren.</a:t>
            </a:r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Valt je iets op aan de onderstaande zinnen?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684" y="1700808"/>
            <a:ext cx="304086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1.  Verwijswoorden wijzen naar een persoon of voorwerp dat eerder is of later wordt genoemd.</a:t>
            </a:r>
          </a:p>
          <a:p>
            <a:pPr lvl="0"/>
            <a:endParaRPr lang="nl-NL" dirty="0" smtClean="0"/>
          </a:p>
          <a:p>
            <a:pPr lvl="0"/>
            <a:r>
              <a:rPr lang="nl-NL" b="0" i="1" dirty="0" smtClean="0"/>
              <a:t>Enkele voorbeelden: hij, zij, ze, hem, haar, zijn, deze, dit, die, dat, wat</a:t>
            </a:r>
          </a:p>
          <a:p>
            <a:pPr lvl="0"/>
            <a:endParaRPr lang="nl-NL" b="0" i="1" dirty="0"/>
          </a:p>
          <a:p>
            <a:pPr lvl="0">
              <a:buNone/>
            </a:pPr>
            <a:r>
              <a:rPr lang="nl-NL" dirty="0" smtClean="0"/>
              <a:t>2. Vuistregel:  </a:t>
            </a:r>
          </a:p>
          <a:p>
            <a:pPr lvl="0">
              <a:buNone/>
            </a:pPr>
            <a:r>
              <a:rPr lang="nl-NL" dirty="0" smtClean="0"/>
              <a:t>De-woorden&gt;die, deze</a:t>
            </a:r>
          </a:p>
          <a:p>
            <a:pPr lvl="0">
              <a:buNone/>
            </a:pPr>
            <a:r>
              <a:rPr lang="nl-NL" b="0" i="1" dirty="0" smtClean="0"/>
              <a:t>De pen DIE daar ligt is van mij.</a:t>
            </a:r>
          </a:p>
          <a:p>
            <a:pPr lvl="0">
              <a:buNone/>
            </a:pPr>
            <a:endParaRPr lang="nl-NL" dirty="0" smtClean="0"/>
          </a:p>
          <a:p>
            <a:pPr lvl="0">
              <a:buNone/>
            </a:pPr>
            <a:r>
              <a:rPr lang="nl-NL" dirty="0" smtClean="0"/>
              <a:t>Het-woorden&gt;dat, dit</a:t>
            </a:r>
          </a:p>
          <a:p>
            <a:pPr lvl="0">
              <a:buNone/>
            </a:pPr>
            <a:r>
              <a:rPr lang="nl-NL" b="0" i="1" dirty="0" smtClean="0"/>
              <a:t>Het bord DAT daar hangt is net nieuw.</a:t>
            </a:r>
          </a:p>
          <a:p>
            <a:pPr lvl="0">
              <a:buNone/>
            </a:pPr>
            <a:endParaRPr lang="nl-NL" b="0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weten jullie al? 1 (hoofdstuk 2)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3. Let op bij het verwijswoord ‘WAT’</a:t>
            </a:r>
          </a:p>
          <a:p>
            <a:endParaRPr lang="nl-NL" dirty="0" smtClean="0"/>
          </a:p>
          <a:p>
            <a:r>
              <a:rPr lang="nl-NL" b="0" u="sng" dirty="0" smtClean="0"/>
              <a:t>Een </a:t>
            </a:r>
            <a:r>
              <a:rPr lang="nl-NL" b="0" u="sng" dirty="0"/>
              <a:t>hele </a:t>
            </a:r>
            <a:r>
              <a:rPr lang="nl-NL" b="0" u="sng" dirty="0" smtClean="0"/>
              <a:t>zin</a:t>
            </a:r>
            <a:endParaRPr lang="nl-NL" b="0" dirty="0" smtClean="0"/>
          </a:p>
          <a:p>
            <a:r>
              <a:rPr lang="nl-NL" b="0" dirty="0" smtClean="0"/>
              <a:t> </a:t>
            </a:r>
            <a:r>
              <a:rPr lang="nl-NL" b="0" i="1" dirty="0"/>
              <a:t>Paul ging met 3 onvoldoendes over, </a:t>
            </a:r>
            <a:r>
              <a:rPr lang="nl-NL" i="1" dirty="0"/>
              <a:t>wat</a:t>
            </a:r>
            <a:r>
              <a:rPr lang="nl-NL" b="0" i="1" dirty="0"/>
              <a:t> ik nooit verwachtte!</a:t>
            </a:r>
          </a:p>
          <a:p>
            <a:endParaRPr lang="nl-NL" b="0" dirty="0"/>
          </a:p>
          <a:p>
            <a:r>
              <a:rPr lang="nl-NL" b="0" u="sng" dirty="0"/>
              <a:t>Overtreffende </a:t>
            </a:r>
            <a:r>
              <a:rPr lang="nl-NL" b="0" u="sng" dirty="0" smtClean="0"/>
              <a:t>trap</a:t>
            </a:r>
            <a:endParaRPr lang="nl-NL" b="0" dirty="0"/>
          </a:p>
          <a:p>
            <a:r>
              <a:rPr lang="nl-NL" b="0" i="1" dirty="0" smtClean="0"/>
              <a:t>Het </a:t>
            </a:r>
            <a:r>
              <a:rPr lang="nl-NL" b="0" i="1" dirty="0"/>
              <a:t>hoogste </a:t>
            </a:r>
            <a:r>
              <a:rPr lang="nl-NL" i="1" dirty="0"/>
              <a:t>wat</a:t>
            </a:r>
            <a:r>
              <a:rPr lang="nl-NL" b="0" i="1" dirty="0"/>
              <a:t> ik kan springen is 1.50m.</a:t>
            </a:r>
          </a:p>
          <a:p>
            <a:pPr>
              <a:buNone/>
            </a:pPr>
            <a:endParaRPr lang="nl-NL" b="0" dirty="0"/>
          </a:p>
          <a:p>
            <a:r>
              <a:rPr lang="nl-NL" b="0" u="sng" dirty="0" smtClean="0"/>
              <a:t>Na </a:t>
            </a:r>
            <a:r>
              <a:rPr lang="nl-NL" b="0" u="sng" dirty="0"/>
              <a:t>woordjes </a:t>
            </a:r>
            <a:r>
              <a:rPr lang="nl-NL" b="0" u="sng" dirty="0" smtClean="0"/>
              <a:t>zoals: </a:t>
            </a:r>
            <a:r>
              <a:rPr lang="nl-NL" b="0" i="1" u="sng" dirty="0" smtClean="0"/>
              <a:t>alles</a:t>
            </a:r>
            <a:r>
              <a:rPr lang="nl-NL" b="0" i="1" u="sng" dirty="0"/>
              <a:t>, datgene, het enige, (</a:t>
            </a:r>
            <a:r>
              <a:rPr lang="nl-NL" b="0" i="1" u="sng" dirty="0" smtClean="0"/>
              <a:t>n)iets</a:t>
            </a:r>
          </a:p>
          <a:p>
            <a:r>
              <a:rPr lang="nl-NL" b="0" i="1" dirty="0" smtClean="0"/>
              <a:t>Op </a:t>
            </a:r>
            <a:r>
              <a:rPr lang="nl-NL" b="0" i="1" dirty="0"/>
              <a:t>alles </a:t>
            </a:r>
            <a:r>
              <a:rPr lang="nl-NL" i="1" dirty="0"/>
              <a:t>wat</a:t>
            </a:r>
            <a:r>
              <a:rPr lang="nl-NL" b="0" i="1" dirty="0"/>
              <a:t> ik doe heeft hij commentaar</a:t>
            </a:r>
          </a:p>
          <a:p>
            <a:pPr lvl="0">
              <a:buNone/>
            </a:pPr>
            <a:endParaRPr lang="nl-NL" b="0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weet jullie al? 2 (hoofdstuk 2)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91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*De drie meest gemaakte fouten met verwijswoorden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*Het herkennen en verbeteren van deze fouten.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357027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1. Soms wordt een verwijswoord in het meervoud gebruikt terwijl het antecedent enkelvoud is.</a:t>
            </a:r>
          </a:p>
          <a:p>
            <a:endParaRPr lang="nl-NL" dirty="0"/>
          </a:p>
          <a:p>
            <a:r>
              <a:rPr lang="nl-NL" b="0" i="1" u="sng" dirty="0" smtClean="0"/>
              <a:t>De jeugd </a:t>
            </a:r>
            <a:r>
              <a:rPr lang="nl-NL" b="0" i="1" dirty="0" smtClean="0"/>
              <a:t>maakt er een potje van, </a:t>
            </a:r>
            <a:r>
              <a:rPr lang="nl-NL" b="0" i="1" u="sng" dirty="0" smtClean="0"/>
              <a:t>ze</a:t>
            </a:r>
            <a:r>
              <a:rPr lang="nl-NL" b="0" i="1" dirty="0" smtClean="0"/>
              <a:t> </a:t>
            </a:r>
            <a:r>
              <a:rPr lang="nl-NL" b="0" i="1" u="sng" dirty="0" smtClean="0"/>
              <a:t>doen</a:t>
            </a:r>
            <a:r>
              <a:rPr lang="nl-NL" b="0" i="1" dirty="0" smtClean="0"/>
              <a:t> maar waar </a:t>
            </a:r>
            <a:r>
              <a:rPr lang="nl-NL" b="0" i="1" u="sng" dirty="0" smtClean="0"/>
              <a:t>ze</a:t>
            </a:r>
            <a:r>
              <a:rPr lang="nl-NL" b="0" i="1" dirty="0" smtClean="0"/>
              <a:t> zin in hebben.</a:t>
            </a:r>
          </a:p>
          <a:p>
            <a:endParaRPr lang="nl-NL" b="0" i="1" dirty="0"/>
          </a:p>
          <a:p>
            <a:pPr marL="18000" lvl="1" indent="0">
              <a:buNone/>
            </a:pPr>
            <a:r>
              <a:rPr lang="nl-NL" i="1" dirty="0" smtClean="0"/>
              <a:t>2. Soms is een verwijswoord onduidelijk, omdat het naar meerdere woorden verwijst</a:t>
            </a:r>
          </a:p>
          <a:p>
            <a:endParaRPr lang="nl-NL" i="1" dirty="0"/>
          </a:p>
          <a:p>
            <a:r>
              <a:rPr lang="nl-NL" b="0" i="1" dirty="0" smtClean="0"/>
              <a:t>Toen ik </a:t>
            </a:r>
            <a:r>
              <a:rPr lang="nl-NL" b="0" i="1" u="sng" dirty="0" smtClean="0"/>
              <a:t>Peter, Mathijs en Jan </a:t>
            </a:r>
            <a:r>
              <a:rPr lang="nl-NL" b="0" i="1" dirty="0" smtClean="0"/>
              <a:t>tegenkwam, begon </a:t>
            </a:r>
            <a:r>
              <a:rPr lang="nl-NL" b="0" i="1" u="sng" dirty="0" smtClean="0"/>
              <a:t>hij</a:t>
            </a:r>
            <a:r>
              <a:rPr lang="nl-NL" b="0" i="1" dirty="0" smtClean="0"/>
              <a:t> tegen me te schelden!</a:t>
            </a:r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wordt veel fout gedaan?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30765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45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i="1" dirty="0" smtClean="0"/>
              <a:t>3. Soms is het onduidelijk omdat een verwijswoord (daar) verwijst naar een antecedent dat niet genoemd is.</a:t>
            </a:r>
          </a:p>
          <a:p>
            <a:endParaRPr lang="nl-NL" i="1" dirty="0"/>
          </a:p>
          <a:p>
            <a:r>
              <a:rPr lang="nl-NL" b="0" i="1" u="sng" dirty="0" smtClean="0"/>
              <a:t>Amsterdammers</a:t>
            </a:r>
            <a:r>
              <a:rPr lang="nl-NL" b="0" i="1" dirty="0" smtClean="0"/>
              <a:t> staan bekend om hun humor. Een geintje kunnen ze </a:t>
            </a:r>
            <a:r>
              <a:rPr lang="nl-NL" b="0" i="1" u="sng" dirty="0" smtClean="0"/>
              <a:t>daar</a:t>
            </a:r>
            <a:r>
              <a:rPr lang="nl-NL" b="0" i="1" dirty="0" smtClean="0"/>
              <a:t> wel waarderen.</a:t>
            </a:r>
          </a:p>
          <a:p>
            <a:endParaRPr lang="nl-NL" b="0" i="1" dirty="0"/>
          </a:p>
          <a:p>
            <a:r>
              <a:rPr lang="nl-NL" dirty="0" smtClean="0"/>
              <a:t>4. Mannelijke/vrouwelijke verwijswoorden worden verkeerd gebruikt.</a:t>
            </a:r>
          </a:p>
          <a:p>
            <a:endParaRPr lang="nl-NL" b="0" i="1" dirty="0"/>
          </a:p>
          <a:p>
            <a:r>
              <a:rPr lang="nl-NL" b="0" i="1" u="sng" dirty="0" smtClean="0"/>
              <a:t>De regering </a:t>
            </a:r>
            <a:r>
              <a:rPr lang="nl-NL" b="0" i="1" dirty="0" smtClean="0"/>
              <a:t>heeft goed geluisterd naar </a:t>
            </a:r>
            <a:r>
              <a:rPr lang="nl-NL" b="0" i="1" u="sng" dirty="0" smtClean="0"/>
              <a:t>zijn</a:t>
            </a:r>
            <a:r>
              <a:rPr lang="nl-NL" b="0" i="1" dirty="0" smtClean="0"/>
              <a:t> burgers.</a:t>
            </a:r>
          </a:p>
          <a:p>
            <a:endParaRPr lang="nl-NL" b="0" i="1" dirty="0" smtClean="0"/>
          </a:p>
          <a:p>
            <a:r>
              <a:rPr lang="nl-NL" b="0" i="1" dirty="0" smtClean="0"/>
              <a:t>Bij twijfel of een woord mannelijk of vrouwelijk is, raadpleeg een woordenboek!</a:t>
            </a:r>
          </a:p>
          <a:p>
            <a:pPr>
              <a:buNone/>
            </a:pPr>
            <a:endParaRPr lang="nl-NL" b="0" i="1" dirty="0" smtClean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wordt veel fout gedaan?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30765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76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www.vandale.nl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32" y="1628800"/>
            <a:ext cx="9363377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al 7"/>
          <p:cNvSpPr/>
          <p:nvPr/>
        </p:nvSpPr>
        <p:spPr>
          <a:xfrm>
            <a:off x="1489162" y="4728371"/>
            <a:ext cx="25202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met pijl 9"/>
          <p:cNvCxnSpPr>
            <a:stCxn id="8" idx="7"/>
          </p:cNvCxnSpPr>
          <p:nvPr/>
        </p:nvCxnSpPr>
        <p:spPr>
          <a:xfrm flipV="1">
            <a:off x="1704281" y="4721624"/>
            <a:ext cx="1571575" cy="70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3301653" y="4468478"/>
            <a:ext cx="1656184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rgbClr val="FF0000"/>
                </a:solidFill>
                <a:latin typeface="Verdana"/>
                <a:cs typeface="Verdana"/>
              </a:rPr>
              <a:t>vrouwelijk</a:t>
            </a:r>
          </a:p>
        </p:txBody>
      </p:sp>
    </p:spTree>
    <p:extLst>
      <p:ext uri="{BB962C8B-B14F-4D97-AF65-F5344CB8AC3E}">
        <p14:creationId xmlns:p14="http://schemas.microsoft.com/office/powerpoint/2010/main" val="22308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b="0" dirty="0" smtClean="0"/>
              <a:t>1.Het </a:t>
            </a:r>
            <a:r>
              <a:rPr lang="nl-NL" b="0" dirty="0"/>
              <a:t>team heeft </a:t>
            </a:r>
            <a:r>
              <a:rPr lang="nl-NL" b="0" dirty="0" smtClean="0"/>
              <a:t>haar</a:t>
            </a:r>
            <a:r>
              <a:rPr lang="nl-NL" b="0" dirty="0"/>
              <a:t> tactiek gewijzigd.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2. Het meisje </a:t>
            </a:r>
            <a:r>
              <a:rPr lang="nl-NL" b="0" dirty="0" smtClean="0"/>
              <a:t>die ons </a:t>
            </a:r>
            <a:r>
              <a:rPr lang="nl-NL" b="0" dirty="0"/>
              <a:t>hielp, ken ik nog van vroeger.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3. Franse kazen zijn populair en daar </a:t>
            </a:r>
            <a:r>
              <a:rPr lang="nl-NL" b="0" dirty="0" smtClean="0"/>
              <a:t>wordt </a:t>
            </a:r>
            <a:r>
              <a:rPr lang="nl-NL" b="0" dirty="0"/>
              <a:t>dan ook enorm veel kaas geproduceerd. 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4. Het Rotterdam die  in dat boek wordt beschreven, herken ik uit mijn jeugd. 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5. De regering heeft niet goed geluisterd naar zijn  burgers.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6. Het bestuur heeft haar  leden gevraagd zo snel mogelijk te reageren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7. In het voorstel die </a:t>
            </a:r>
            <a:r>
              <a:rPr lang="nl-NL" b="0" dirty="0" smtClean="0"/>
              <a:t>hij </a:t>
            </a:r>
            <a:r>
              <a:rPr lang="nl-NL" b="0" dirty="0"/>
              <a:t>deed, stonden nog veel onduidelijkheden.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8. De voorstelling was een enorm succes omdat het </a:t>
            </a:r>
            <a:r>
              <a:rPr lang="nl-NL" b="0" dirty="0" smtClean="0"/>
              <a:t>zo </a:t>
            </a:r>
            <a:r>
              <a:rPr lang="nl-NL" b="0" dirty="0"/>
              <a:t>goed georganiseerd was.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9. De golfleraar vroeg mijn vader nog even te zoeken naar de golfclub die hij </a:t>
            </a:r>
            <a:r>
              <a:rPr lang="nl-NL" b="0" dirty="0" smtClean="0"/>
              <a:t>vergeten </a:t>
            </a:r>
            <a:r>
              <a:rPr lang="nl-NL" b="0" dirty="0"/>
              <a:t>was.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10. Het geld wat  hij geleend had, was al snel opgemaakt.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11. De directie heeft zijn  personeel toegesproken.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12. Als het publiek </a:t>
            </a:r>
            <a:r>
              <a:rPr lang="nl-NL" b="0" dirty="0" smtClean="0"/>
              <a:t>hun</a:t>
            </a:r>
            <a:r>
              <a:rPr lang="nl-NL" b="0" dirty="0"/>
              <a:t>  elftal ziet verliezen, kunnen de gemoederen aardig verhit raken.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oefenen, verbeter de fouten!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418</Words>
  <Application>Microsoft Office PowerPoint</Application>
  <PresentationFormat>Diavoorstelling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Briant College</vt:lpstr>
      <vt:lpstr>Taal en woordenschat h4</vt:lpstr>
      <vt:lpstr>Valt je iets op aan de onderstaande zinnen?</vt:lpstr>
      <vt:lpstr>Wat weten jullie al? 1 (hoofdstuk 2)</vt:lpstr>
      <vt:lpstr>Wat weet jullie al? 2 (hoofdstuk 2)</vt:lpstr>
      <vt:lpstr>Wat gaan we deze les leren</vt:lpstr>
      <vt:lpstr>Wat wordt veel fout gedaan?</vt:lpstr>
      <vt:lpstr>Wat wordt veel fout gedaan?</vt:lpstr>
      <vt:lpstr>www.vandale.nl</vt:lpstr>
      <vt:lpstr>Even oefenen, verbeter de fouten!</vt:lpstr>
      <vt:lpstr>De antwoorden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2015-02-13T11:28:03Z</dcterms:created>
  <dcterms:modified xsi:type="dcterms:W3CDTF">2015-03-02T09:06:26Z</dcterms:modified>
</cp:coreProperties>
</file>