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7"/>
  </p:notesMasterIdLst>
  <p:sldIdLst>
    <p:sldId id="259" r:id="rId2"/>
    <p:sldId id="272" r:id="rId3"/>
    <p:sldId id="270" r:id="rId4"/>
    <p:sldId id="271" r:id="rId5"/>
    <p:sldId id="273" r:id="rId6"/>
  </p:sldIdLst>
  <p:sldSz cx="12192000" cy="6858000"/>
  <p:notesSz cx="12192000" cy="6858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30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6B883-EDE6-423A-9125-453537882941}" type="datetimeFigureOut">
              <a:rPr lang="nl-NL" smtClean="0"/>
              <a:t>13-1-2016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ABCFE-7BF7-432B-9AC9-5F6BD0402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35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0" y="514350"/>
            <a:ext cx="4572000" cy="257175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ABCFE-7BF7-432B-9AC9-5F6BD040203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291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b="1" smtClean="0"/>
          </a:p>
        </p:txBody>
      </p:sp>
      <p:sp>
        <p:nvSpPr>
          <p:cNvPr id="2970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E75095-F32A-40F8-9C6C-5598BA54ED13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E157AB-9A57-43E6-919B-11DFF3EF7828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3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503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503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5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13,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1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1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8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503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00117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503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4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2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80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6" y="5824646"/>
            <a:ext cx="1315721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503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503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228603"/>
            <a:ext cx="10991012" cy="4571999"/>
          </a:xfrm>
        </p:spPr>
        <p:txBody>
          <a:bodyPr/>
          <a:lstStyle/>
          <a:p>
            <a:r>
              <a:rPr lang="nl-NL" sz="8000" dirty="0" smtClean="0"/>
              <a:t>s/k/l 2.7</a:t>
            </a:r>
            <a:endParaRPr lang="nl-NL" sz="8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presenteren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93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+mj-lt"/>
              </a:rPr>
              <a:t>*Waar een goede presentatie aan voldoet</a:t>
            </a:r>
          </a:p>
          <a:p>
            <a:endParaRPr lang="nl-NL" dirty="0">
              <a:latin typeface="+mj-lt"/>
            </a:endParaRPr>
          </a:p>
          <a:p>
            <a:r>
              <a:rPr lang="nl-NL" dirty="0" smtClean="0">
                <a:latin typeface="+mj-lt"/>
              </a:rPr>
              <a:t>*Hoe je een presentatie voorbereidt</a:t>
            </a:r>
          </a:p>
          <a:p>
            <a:endParaRPr lang="nl-N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595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pPr eaLnBrk="1" hangingPunct="1"/>
            <a:r>
              <a:rPr lang="nl-NL" sz="3000" b="1" dirty="0" smtClean="0"/>
              <a:t>Wat gaan we doen?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11277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*</a:t>
            </a:r>
            <a:r>
              <a:rPr lang="nl-NL" sz="2400" b="0" i="1" dirty="0" err="1" smtClean="0">
                <a:latin typeface="+mj-lt"/>
                <a:cs typeface="Calibri" pitchFamily="34" charset="0"/>
              </a:rPr>
              <a:t>Mindmap</a:t>
            </a:r>
            <a:r>
              <a:rPr lang="nl-NL" sz="2400" b="0" i="1" dirty="0" smtClean="0">
                <a:latin typeface="+mj-lt"/>
                <a:cs typeface="Calibri" pitchFamily="34" charset="0"/>
              </a:rPr>
              <a:t> over ‘presenteren’ in tweetallen (10m)</a:t>
            </a:r>
          </a:p>
          <a:p>
            <a:pPr marL="0" indent="0">
              <a:buFontTx/>
              <a:buNone/>
              <a:defRPr/>
            </a:pPr>
            <a:endParaRPr lang="nl-NL" sz="2400" b="0" i="1" dirty="0">
              <a:latin typeface="+mj-lt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b="0" i="1" dirty="0" smtClean="0">
                <a:latin typeface="+mj-lt"/>
                <a:cs typeface="Calibri" pitchFamily="34" charset="0"/>
              </a:rPr>
              <a:t>*Korte bezichtiging  ‘</a:t>
            </a:r>
            <a:r>
              <a:rPr lang="nl-NL" sz="2400" b="0" i="1" dirty="0" err="1" smtClean="0">
                <a:latin typeface="+mj-lt"/>
                <a:cs typeface="Calibri" pitchFamily="34" charset="0"/>
              </a:rPr>
              <a:t>mindmaps</a:t>
            </a:r>
            <a:r>
              <a:rPr lang="nl-NL" sz="2400" b="0" i="1" dirty="0" smtClean="0">
                <a:latin typeface="+mj-lt"/>
                <a:cs typeface="Calibri" pitchFamily="34" charset="0"/>
              </a:rPr>
              <a:t>’  (5m)</a:t>
            </a:r>
          </a:p>
          <a:p>
            <a:pPr marL="0" indent="0">
              <a:buFontTx/>
              <a:buNone/>
              <a:defRPr/>
            </a:pPr>
            <a:endParaRPr lang="nl-NL" sz="2400" b="0" i="1" dirty="0" smtClean="0">
              <a:latin typeface="+mj-lt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b="0" i="1" dirty="0" smtClean="0">
                <a:latin typeface="+mj-lt"/>
                <a:cs typeface="Calibri" pitchFamily="34" charset="0"/>
              </a:rPr>
              <a:t>*Verwerking opdrachten 1 t/m 7 </a:t>
            </a:r>
            <a:r>
              <a:rPr lang="nl-NL" sz="2400" b="0" i="1" u="sng" dirty="0" smtClean="0">
                <a:latin typeface="+mj-lt"/>
                <a:cs typeface="Calibri" pitchFamily="34" charset="0"/>
              </a:rPr>
              <a:t>s/k/l 2.7 </a:t>
            </a:r>
            <a:r>
              <a:rPr lang="nl-NL" sz="2400" b="0" i="1" dirty="0" smtClean="0">
                <a:latin typeface="+mj-lt"/>
                <a:cs typeface="Calibri" pitchFamily="34" charset="0"/>
              </a:rPr>
              <a:t>op de site van Talent (20m)</a:t>
            </a:r>
          </a:p>
          <a:p>
            <a:pPr marL="0" indent="0">
              <a:buFontTx/>
              <a:buNone/>
              <a:defRPr/>
            </a:pPr>
            <a:endParaRPr lang="nl-NL" sz="2400" b="0" i="1" dirty="0" smtClean="0">
              <a:latin typeface="+mj-lt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b="0" i="1" dirty="0" smtClean="0">
                <a:latin typeface="+mj-lt"/>
                <a:cs typeface="Calibri" pitchFamily="34" charset="0"/>
              </a:rPr>
              <a:t>*Uitleg ‘opdracht presenteren’</a:t>
            </a:r>
            <a:endParaRPr lang="nl-NL" sz="2400" b="0" i="1" dirty="0">
              <a:latin typeface="+mj-lt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b="0" dirty="0" smtClean="0">
              <a:latin typeface="+mj-lt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b="0" dirty="0" smtClean="0">
                <a:latin typeface="+mj-lt"/>
                <a:cs typeface="Calibri" pitchFamily="34" charset="0"/>
              </a:rPr>
              <a:t>*Start voorbereiding presentatie</a:t>
            </a:r>
            <a:endParaRPr lang="nl-NL" sz="2400" b="0" dirty="0" smtClean="0"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476672"/>
            <a:ext cx="10972800" cy="79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nl-NL" sz="4400" b="1" dirty="0" err="1" smtClean="0"/>
              <a:t>MindMAp</a:t>
            </a:r>
            <a:endParaRPr lang="nl-NL" sz="4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11277600" cy="5029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	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Wolkvormige toelichting 2"/>
          <p:cNvSpPr/>
          <p:nvPr/>
        </p:nvSpPr>
        <p:spPr>
          <a:xfrm>
            <a:off x="7320136" y="1812527"/>
            <a:ext cx="4536504" cy="2376264"/>
          </a:xfrm>
          <a:prstGeom prst="cloudCallout">
            <a:avLst/>
          </a:prstGeom>
          <a:solidFill>
            <a:schemeClr val="accent1">
              <a:alpha val="1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Wolkvormige toelichting 5"/>
          <p:cNvSpPr/>
          <p:nvPr/>
        </p:nvSpPr>
        <p:spPr>
          <a:xfrm>
            <a:off x="3431704" y="3933056"/>
            <a:ext cx="4536504" cy="2376264"/>
          </a:xfrm>
          <a:prstGeom prst="cloudCallou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Wolkvormige toelichting 6"/>
          <p:cNvSpPr/>
          <p:nvPr/>
        </p:nvSpPr>
        <p:spPr>
          <a:xfrm>
            <a:off x="551384" y="1700808"/>
            <a:ext cx="4536504" cy="2376264"/>
          </a:xfrm>
          <a:prstGeom prst="cloudCallou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688288" y="267749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Wanneer is een presentatie goed?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4871864" y="4465123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 houd je de aandacht van het publiek vast?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1703512" y="240482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Opbouw van een presentatie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57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opdracht ‘presenteren</a:t>
            </a:r>
            <a:endParaRPr lang="nl-NL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1772816"/>
            <a:ext cx="3456384" cy="178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sz="4000" u="sng" dirty="0"/>
              <a:t>Presentatie</a:t>
            </a:r>
            <a:r>
              <a:rPr lang="nl-NL" sz="4000" dirty="0"/>
              <a:t>: in </a:t>
            </a:r>
            <a:r>
              <a:rPr lang="nl-NL" sz="4000" dirty="0" smtClean="0"/>
              <a:t>tweetal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4000" dirty="0"/>
          </a:p>
          <a:p>
            <a:r>
              <a:rPr lang="nl-NL" sz="4000" u="sng" dirty="0"/>
              <a:t>Onderwerp</a:t>
            </a:r>
            <a:r>
              <a:rPr lang="nl-NL" sz="4000" dirty="0"/>
              <a:t>: </a:t>
            </a:r>
            <a:r>
              <a:rPr lang="nl-NL" sz="4000" dirty="0" smtClean="0"/>
              <a:t>Alles wat te maken heeft </a:t>
            </a:r>
          </a:p>
          <a:p>
            <a:r>
              <a:rPr lang="nl-NL" sz="4000" dirty="0"/>
              <a:t>m</a:t>
            </a:r>
            <a:r>
              <a:rPr lang="nl-NL" sz="4000" dirty="0" smtClean="0"/>
              <a:t>et de Nederlandse taal</a:t>
            </a:r>
          </a:p>
          <a:p>
            <a:r>
              <a:rPr lang="nl-NL" sz="4000" dirty="0" smtClean="0"/>
              <a:t>cultuur/maatschappij</a:t>
            </a:r>
          </a:p>
          <a:p>
            <a:endParaRPr lang="nl-NL" sz="4000" dirty="0"/>
          </a:p>
          <a:p>
            <a:r>
              <a:rPr lang="nl-NL" sz="4000" u="sng" dirty="0" err="1" smtClean="0"/>
              <a:t>Duur:</a:t>
            </a:r>
            <a:r>
              <a:rPr lang="nl-NL" sz="4000" dirty="0" err="1" smtClean="0"/>
              <a:t>twee</a:t>
            </a:r>
            <a:r>
              <a:rPr lang="nl-NL" sz="4000" dirty="0" smtClean="0"/>
              <a:t> </a:t>
            </a:r>
            <a:r>
              <a:rPr lang="nl-NL" sz="4000" dirty="0"/>
              <a:t>minuten per </a:t>
            </a:r>
            <a:r>
              <a:rPr lang="nl-NL" sz="4000" dirty="0" smtClean="0"/>
              <a:t>tweetal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4000" dirty="0"/>
          </a:p>
          <a:p>
            <a:r>
              <a:rPr lang="nl-NL" sz="4000" u="sng" dirty="0"/>
              <a:t>Wanneer: </a:t>
            </a:r>
            <a:r>
              <a:rPr lang="nl-NL" sz="4000" dirty="0"/>
              <a:t>vrijdag </a:t>
            </a:r>
            <a:r>
              <a:rPr lang="nl-NL" sz="4000" dirty="0" smtClean="0"/>
              <a:t>22-01-2016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4000" dirty="0"/>
          </a:p>
          <a:p>
            <a:r>
              <a:rPr lang="nl-NL" sz="4000" dirty="0" smtClean="0">
                <a:solidFill>
                  <a:srgbClr val="FF0000"/>
                </a:solidFill>
              </a:rPr>
              <a:t>Let op</a:t>
            </a:r>
            <a:r>
              <a:rPr lang="nl-NL" sz="4000" dirty="0" smtClean="0"/>
              <a:t>: er mogen </a:t>
            </a:r>
            <a:r>
              <a:rPr lang="nl-NL" sz="4000" u="sng" dirty="0" smtClean="0"/>
              <a:t>geen</a:t>
            </a:r>
            <a:r>
              <a:rPr lang="nl-NL" sz="4000" dirty="0" smtClean="0"/>
              <a:t> digitale middelen ingezet worden!!</a:t>
            </a: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6675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125</TotalTime>
  <Words>135</Words>
  <Application>Microsoft Office PowerPoint</Application>
  <PresentationFormat>Aangepast</PresentationFormat>
  <Paragraphs>37</Paragraphs>
  <Slides>5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Essentieel</vt:lpstr>
      <vt:lpstr>s/k/l 2.7</vt:lpstr>
      <vt:lpstr>Wat ga je leren</vt:lpstr>
      <vt:lpstr>Wat gaan we doen?</vt:lpstr>
      <vt:lpstr>MindMAp</vt:lpstr>
      <vt:lpstr>Uitleg opdracht ‘presenteren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1.5</dc:title>
  <dc:creator>Vrancken, Remco</dc:creator>
  <cp:lastModifiedBy>Vrancken, Remco</cp:lastModifiedBy>
  <cp:revision>18</cp:revision>
  <dcterms:modified xsi:type="dcterms:W3CDTF">2016-01-13T12:00:42Z</dcterms:modified>
</cp:coreProperties>
</file>