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FD18A5-9E32-8DFE-5F5A-5F8AF765B514}" v="3" dt="2019-01-16T09:52:11.7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ters M." userId="S::m.pieters@arentheemcollege.nl::38190ae4-5677-42d6-804a-fa4b988d2e14" providerId="AD" clId="Web-{3F474982-FCC0-950D-7E97-91DD6AF9342A}"/>
    <pc:docChg chg="modSld">
      <pc:chgData name="Pieters M." userId="S::m.pieters@arentheemcollege.nl::38190ae4-5677-42d6-804a-fa4b988d2e14" providerId="AD" clId="Web-{3F474982-FCC0-950D-7E97-91DD6AF9342A}" dt="2018-12-14T10:24:10.889" v="96"/>
      <pc:docMkLst>
        <pc:docMk/>
      </pc:docMkLst>
      <pc:sldChg chg="addSp delSp modSp">
        <pc:chgData name="Pieters M." userId="S::m.pieters@arentheemcollege.nl::38190ae4-5677-42d6-804a-fa4b988d2e14" providerId="AD" clId="Web-{3F474982-FCC0-950D-7E97-91DD6AF9342A}" dt="2018-12-14T10:24:10.889" v="96"/>
        <pc:sldMkLst>
          <pc:docMk/>
          <pc:sldMk cId="2011844940" sldId="265"/>
        </pc:sldMkLst>
        <pc:spChg chg="add">
          <ac:chgData name="Pieters M." userId="S::m.pieters@arentheemcollege.nl::38190ae4-5677-42d6-804a-fa4b988d2e14" providerId="AD" clId="Web-{3F474982-FCC0-950D-7E97-91DD6AF9342A}" dt="2018-12-14T10:22:18.622" v="76"/>
          <ac:spMkLst>
            <pc:docMk/>
            <pc:sldMk cId="2011844940" sldId="265"/>
            <ac:spMk id="2" creationId="{846D6AC0-AE53-40C8-A568-188FA0FFDC7E}"/>
          </ac:spMkLst>
        </pc:spChg>
        <pc:spChg chg="add del">
          <ac:chgData name="Pieters M." userId="S::m.pieters@arentheemcollege.nl::38190ae4-5677-42d6-804a-fa4b988d2e14" providerId="AD" clId="Web-{3F474982-FCC0-950D-7E97-91DD6AF9342A}" dt="2018-12-14T10:23:15.982" v="83"/>
          <ac:spMkLst>
            <pc:docMk/>
            <pc:sldMk cId="2011844940" sldId="265"/>
            <ac:spMk id="3" creationId="{7E1E5841-AAD4-4CB3-BBEB-4F872C799C10}"/>
          </ac:spMkLst>
        </pc:spChg>
        <pc:spChg chg="add mod ord">
          <ac:chgData name="Pieters M." userId="S::m.pieters@arentheemcollege.nl::38190ae4-5677-42d6-804a-fa4b988d2e14" providerId="AD" clId="Web-{3F474982-FCC0-950D-7E97-91DD6AF9342A}" dt="2018-12-14T10:24:08.670" v="95" actId="14100"/>
          <ac:spMkLst>
            <pc:docMk/>
            <pc:sldMk cId="2011844940" sldId="265"/>
            <ac:spMk id="4" creationId="{29A9E4A0-E1C6-4E47-82C0-729DA37D5382}"/>
          </ac:spMkLst>
        </pc:spChg>
        <pc:spChg chg="del mod">
          <ac:chgData name="Pieters M." userId="S::m.pieters@arentheemcollege.nl::38190ae4-5677-42d6-804a-fa4b988d2e14" providerId="AD" clId="Web-{3F474982-FCC0-950D-7E97-91DD6AF9342A}" dt="2018-12-14T10:24:10.889" v="96"/>
          <ac:spMkLst>
            <pc:docMk/>
            <pc:sldMk cId="2011844940" sldId="265"/>
            <ac:spMk id="11" creationId="{00000000-0000-0000-0000-000000000000}"/>
          </ac:spMkLst>
        </pc:spChg>
      </pc:sldChg>
    </pc:docChg>
  </pc:docChgLst>
  <pc:docChgLst>
    <pc:chgData name="Pieters M." userId="S::m.pieters@arentheemcollege.nl::38190ae4-5677-42d6-804a-fa4b988d2e14" providerId="AD" clId="Web-{C5817C8E-6228-313C-A374-1C84BD96221D}"/>
    <pc:docChg chg="modSld">
      <pc:chgData name="Pieters M." userId="S::m.pieters@arentheemcollege.nl::38190ae4-5677-42d6-804a-fa4b988d2e14" providerId="AD" clId="Web-{C5817C8E-6228-313C-A374-1C84BD96221D}" dt="2019-01-16T10:45:16.549" v="0" actId="14100"/>
      <pc:docMkLst>
        <pc:docMk/>
      </pc:docMkLst>
      <pc:sldChg chg="modSp">
        <pc:chgData name="Pieters M." userId="S::m.pieters@arentheemcollege.nl::38190ae4-5677-42d6-804a-fa4b988d2e14" providerId="AD" clId="Web-{C5817C8E-6228-313C-A374-1C84BD96221D}" dt="2019-01-16T10:45:16.549" v="0" actId="14100"/>
        <pc:sldMkLst>
          <pc:docMk/>
          <pc:sldMk cId="2565580430" sldId="259"/>
        </pc:sldMkLst>
        <pc:picChg chg="mod">
          <ac:chgData name="Pieters M." userId="S::m.pieters@arentheemcollege.nl::38190ae4-5677-42d6-804a-fa4b988d2e14" providerId="AD" clId="Web-{C5817C8E-6228-313C-A374-1C84BD96221D}" dt="2019-01-16T10:45:16.549" v="0" actId="14100"/>
          <ac:picMkLst>
            <pc:docMk/>
            <pc:sldMk cId="2565580430" sldId="259"/>
            <ac:picMk id="5" creationId="{00000000-0000-0000-0000-000000000000}"/>
          </ac:picMkLst>
        </pc:picChg>
      </pc:sldChg>
    </pc:docChg>
  </pc:docChgLst>
  <pc:docChgLst>
    <pc:chgData name="Pieters M." userId="S::m.pieters@arentheemcollege.nl::38190ae4-5677-42d6-804a-fa4b988d2e14" providerId="AD" clId="Web-{0DDB4376-62B2-F028-6455-965602FEFF26}"/>
    <pc:docChg chg="modSld">
      <pc:chgData name="Pieters M." userId="S::m.pieters@arentheemcollege.nl::38190ae4-5677-42d6-804a-fa4b988d2e14" providerId="AD" clId="Web-{0DDB4376-62B2-F028-6455-965602FEFF26}" dt="2019-01-11T11:02:31.232" v="6" actId="14100"/>
      <pc:docMkLst>
        <pc:docMk/>
      </pc:docMkLst>
      <pc:sldChg chg="modSp">
        <pc:chgData name="Pieters M." userId="S::m.pieters@arentheemcollege.nl::38190ae4-5677-42d6-804a-fa4b988d2e14" providerId="AD" clId="Web-{0DDB4376-62B2-F028-6455-965602FEFF26}" dt="2019-01-11T11:02:31.232" v="6" actId="14100"/>
        <pc:sldMkLst>
          <pc:docMk/>
          <pc:sldMk cId="456304391" sldId="261"/>
        </pc:sldMkLst>
        <pc:picChg chg="mod">
          <ac:chgData name="Pieters M." userId="S::m.pieters@arentheemcollege.nl::38190ae4-5677-42d6-804a-fa4b988d2e14" providerId="AD" clId="Web-{0DDB4376-62B2-F028-6455-965602FEFF26}" dt="2019-01-11T11:02:31.232" v="6" actId="14100"/>
          <ac:picMkLst>
            <pc:docMk/>
            <pc:sldMk cId="456304391" sldId="261"/>
            <ac:picMk id="7" creationId="{00000000-0000-0000-0000-000000000000}"/>
          </ac:picMkLst>
        </pc:picChg>
      </pc:sldChg>
    </pc:docChg>
  </pc:docChgLst>
  <pc:docChgLst>
    <pc:chgData name="Pieters M." userId="S::m.pieters@arentheemcollege.nl::38190ae4-5677-42d6-804a-fa4b988d2e14" providerId="AD" clId="Web-{95FD18A5-9E32-8DFE-5F5A-5F8AF765B514}"/>
    <pc:docChg chg="modSld">
      <pc:chgData name="Pieters M." userId="S::m.pieters@arentheemcollege.nl::38190ae4-5677-42d6-804a-fa4b988d2e14" providerId="AD" clId="Web-{95FD18A5-9E32-8DFE-5F5A-5F8AF765B514}" dt="2019-01-16T09:52:11.723" v="2" actId="14100"/>
      <pc:docMkLst>
        <pc:docMk/>
      </pc:docMkLst>
      <pc:sldChg chg="modSp">
        <pc:chgData name="Pieters M." userId="S::m.pieters@arentheemcollege.nl::38190ae4-5677-42d6-804a-fa4b988d2e14" providerId="AD" clId="Web-{95FD18A5-9E32-8DFE-5F5A-5F8AF765B514}" dt="2019-01-16T09:52:11.723" v="2" actId="14100"/>
        <pc:sldMkLst>
          <pc:docMk/>
          <pc:sldMk cId="2565580430" sldId="259"/>
        </pc:sldMkLst>
        <pc:picChg chg="mod">
          <ac:chgData name="Pieters M." userId="S::m.pieters@arentheemcollege.nl::38190ae4-5677-42d6-804a-fa4b988d2e14" providerId="AD" clId="Web-{95FD18A5-9E32-8DFE-5F5A-5F8AF765B514}" dt="2019-01-16T09:52:11.723" v="2" actId="14100"/>
          <ac:picMkLst>
            <pc:docMk/>
            <pc:sldMk cId="2565580430" sldId="259"/>
            <ac:picMk id="5" creationId="{00000000-0000-0000-0000-000000000000}"/>
          </ac:picMkLst>
        </pc:picChg>
      </pc:sldChg>
    </pc:docChg>
  </pc:docChgLst>
  <pc:docChgLst>
    <pc:chgData name="Vrancken R." userId="S::r.vrancken@arentheemcollege.nl::f9e00650-cab4-4ae8-9621-4c8ea7d9ab16" providerId="AD" clId="Web-{8C3F5FED-2F9C-4142-BF8C-A2CB6B51127D}"/>
    <pc:docChg chg="modSld">
      <pc:chgData name="Vrancken R." userId="S::r.vrancken@arentheemcollege.nl::f9e00650-cab4-4ae8-9621-4c8ea7d9ab16" providerId="AD" clId="Web-{8C3F5FED-2F9C-4142-BF8C-A2CB6B51127D}" dt="2019-01-11T07:16:21.717" v="11" actId="20577"/>
      <pc:docMkLst>
        <pc:docMk/>
      </pc:docMkLst>
      <pc:sldChg chg="modSp">
        <pc:chgData name="Vrancken R." userId="S::r.vrancken@arentheemcollege.nl::f9e00650-cab4-4ae8-9621-4c8ea7d9ab16" providerId="AD" clId="Web-{8C3F5FED-2F9C-4142-BF8C-A2CB6B51127D}" dt="2019-01-11T07:16:21.717" v="10" actId="20577"/>
        <pc:sldMkLst>
          <pc:docMk/>
          <pc:sldMk cId="3752150222" sldId="257"/>
        </pc:sldMkLst>
        <pc:spChg chg="mod">
          <ac:chgData name="Vrancken R." userId="S::r.vrancken@arentheemcollege.nl::f9e00650-cab4-4ae8-9621-4c8ea7d9ab16" providerId="AD" clId="Web-{8C3F5FED-2F9C-4142-BF8C-A2CB6B51127D}" dt="2019-01-11T07:16:21.717" v="10" actId="20577"/>
          <ac:spMkLst>
            <pc:docMk/>
            <pc:sldMk cId="3752150222" sldId="25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B84BA4D-C383-45E8-B7E8-76215B3047F1}" type="datetimeFigureOut">
              <a:rPr lang="nl-NL" smtClean="0"/>
              <a:t>16-1-2019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63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16-1-2019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892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16-1-2019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09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16-1-2019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21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16-1-2019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68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16-1-2019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85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16-1-2019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82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16-1-2019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064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16-1-2019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352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16-1-2019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362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BA4D-C383-45E8-B7E8-76215B3047F1}" type="datetimeFigureOut">
              <a:rPr lang="nl-NL" smtClean="0"/>
              <a:t>16-1-2019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80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B84BA4D-C383-45E8-B7E8-76215B3047F1}" type="datetimeFigureOut">
              <a:rPr lang="nl-NL" smtClean="0"/>
              <a:t>16-1-2019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B092E31-C613-4FCB-BE20-7FF6A42147B9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47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SEL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Les 7: </a:t>
            </a:r>
            <a:r>
              <a:rPr lang="nl-NL" err="1"/>
              <a:t>it`s</a:t>
            </a:r>
            <a:r>
              <a:rPr lang="nl-NL"/>
              <a:t> up </a:t>
            </a:r>
            <a:r>
              <a:rPr lang="nl-NL" err="1"/>
              <a:t>to</a:t>
            </a:r>
            <a:r>
              <a:rPr lang="nl-NL"/>
              <a:t> </a:t>
            </a:r>
            <a:r>
              <a:rPr lang="nl-NL" err="1"/>
              <a:t>you</a:t>
            </a:r>
            <a:r>
              <a:rPr lang="nl-NL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50753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Wat gaan we deze les leren?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1214" y="2242457"/>
            <a:ext cx="9720073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nl-NL"/>
              <a:t>Wat non-verbale communicatie is;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/>
              <a:t>Welke rol non-verbale communicatie speelt bij het overbrengen van een boodschap;</a:t>
            </a:r>
          </a:p>
          <a:p>
            <a:pPr>
              <a:buFont typeface="Wingdings" panose="05000000000000000000" pitchFamily="2" charset="2"/>
              <a:buChar char="q"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7408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Wat gaan we doen?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1785257"/>
            <a:ext cx="9720073" cy="4524103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l-NL"/>
              <a:t>2x filmpje bekijken: maak iedere keer andere keuzes, experimenteer! (20m)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/>
              <a:t>In groepjes bespreken/discussie (10m)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/>
              <a:t>Gedragsregels opstellen in groepjes (noteer op A3-poster) (30m)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/>
              <a:t>Presentaties van A3-poster volgende les</a:t>
            </a:r>
          </a:p>
          <a:p>
            <a:pPr>
              <a:buFont typeface="Wingdings" panose="05000000000000000000" pitchFamily="2" charset="2"/>
              <a:buChar char="q"/>
            </a:pPr>
            <a:endParaRPr lang="nl-NL"/>
          </a:p>
          <a:p>
            <a:pPr>
              <a:buFont typeface="Wingdings" panose="05000000000000000000" pitchFamily="2" charset="2"/>
              <a:buChar char="q"/>
            </a:pPr>
            <a:endParaRPr lang="nl-NL"/>
          </a:p>
          <a:p>
            <a:pPr>
              <a:buFont typeface="Wingdings" panose="05000000000000000000" pitchFamily="2" charset="2"/>
              <a:buChar char="q"/>
            </a:pPr>
            <a:endParaRPr lang="nl-NL"/>
          </a:p>
          <a:p>
            <a:pPr>
              <a:buFont typeface="Wingdings" panose="05000000000000000000" pitchFamily="2" charset="2"/>
              <a:buChar char="q"/>
            </a:pPr>
            <a:endParaRPr lang="nl-NL"/>
          </a:p>
          <a:p>
            <a:pPr>
              <a:buFont typeface="Wingdings" panose="05000000000000000000" pitchFamily="2" charset="2"/>
              <a:buChar char="q"/>
            </a:pPr>
            <a:endParaRPr lang="nl-NL"/>
          </a:p>
          <a:p>
            <a:pPr>
              <a:buFont typeface="Wingdings" panose="05000000000000000000" pitchFamily="2" charset="2"/>
              <a:buChar char="q"/>
            </a:pPr>
            <a:endParaRPr lang="nl-NL"/>
          </a:p>
          <a:p>
            <a:pPr>
              <a:buFont typeface="Wingdings" panose="05000000000000000000" pitchFamily="2" charset="2"/>
              <a:buChar char="q"/>
            </a:pPr>
            <a:endParaRPr lang="nl-NL"/>
          </a:p>
          <a:p>
            <a:pPr>
              <a:buFont typeface="Wingdings" panose="05000000000000000000" pitchFamily="2" charset="2"/>
              <a:buChar char="q"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2150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9731" y="254290"/>
            <a:ext cx="9720072" cy="1499616"/>
          </a:xfrm>
        </p:spPr>
        <p:txBody>
          <a:bodyPr/>
          <a:lstStyle/>
          <a:p>
            <a:r>
              <a:rPr lang="nl-NL"/>
              <a:t>It`s up </a:t>
            </a:r>
            <a:r>
              <a:rPr lang="nl-NL" err="1"/>
              <a:t>to</a:t>
            </a:r>
            <a:r>
              <a:rPr lang="nl-NL"/>
              <a:t> </a:t>
            </a:r>
            <a:r>
              <a:rPr lang="nl-NL" err="1"/>
              <a:t>you</a:t>
            </a:r>
            <a:r>
              <a:rPr lang="nl-NL"/>
              <a:t>!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9731" y="1378890"/>
            <a:ext cx="9720262" cy="260256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3869" y="3306420"/>
            <a:ext cx="4222911" cy="325948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367246" y="4397828"/>
            <a:ext cx="56431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/>
              <a:t>Bekijk de film </a:t>
            </a:r>
            <a:r>
              <a:rPr lang="nl-NL">
                <a:solidFill>
                  <a:srgbClr val="FF0000"/>
                </a:solidFill>
              </a:rPr>
              <a:t>twee keer!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nl-NL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/>
              <a:t>Maak iedere keer een </a:t>
            </a:r>
            <a:r>
              <a:rPr lang="nl-NL">
                <a:solidFill>
                  <a:srgbClr val="FF0000"/>
                </a:solidFill>
              </a:rPr>
              <a:t>andere keus, </a:t>
            </a:r>
            <a:r>
              <a:rPr lang="nl-NL"/>
              <a:t>de film heeft </a:t>
            </a:r>
            <a:r>
              <a:rPr lang="nl-NL">
                <a:solidFill>
                  <a:srgbClr val="FF0000"/>
                </a:solidFill>
              </a:rPr>
              <a:t>vijf verschillende eindes.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nl-NL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>
                <a:solidFill>
                  <a:srgbClr val="FF0000"/>
                </a:solidFill>
              </a:rPr>
              <a:t>Experimenteer! </a:t>
            </a:r>
            <a:r>
              <a:rPr lang="nl-NL"/>
              <a:t>Je hoeft de hoofdpersoon niet perse te laten doen wat jij zou doen.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5580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9731" y="254290"/>
            <a:ext cx="9720072" cy="1499616"/>
          </a:xfrm>
        </p:spPr>
        <p:txBody>
          <a:bodyPr/>
          <a:lstStyle/>
          <a:p>
            <a:r>
              <a:rPr lang="nl-NL"/>
              <a:t>It`s up </a:t>
            </a:r>
            <a:r>
              <a:rPr lang="nl-NL" err="1"/>
              <a:t>to</a:t>
            </a:r>
            <a:r>
              <a:rPr lang="nl-NL"/>
              <a:t> </a:t>
            </a:r>
            <a:r>
              <a:rPr lang="nl-NL" err="1"/>
              <a:t>you</a:t>
            </a:r>
            <a:r>
              <a:rPr lang="nl-NL"/>
              <a:t>!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9472" y="1248261"/>
            <a:ext cx="8022839" cy="2148082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2978331" y="3553096"/>
            <a:ext cx="564315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/>
              <a:t>Welke einde sprak jou het meest aan?</a:t>
            </a:r>
            <a:endParaRPr lang="nl-NL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nl-NL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/>
              <a:t>Wat vond je mooi/heftig/spannend/stom/zielig?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nl-NL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/>
              <a:t>Wat zou je zelf doen als je te maken had met cyberpesten?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nl-NL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/>
              <a:t>Wie heeft (cyber)pesten wel eens meegemaakt of gedaan?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nl-NL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/>
              <a:t>Ken je iemand die het wel eens gedaan heeft?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nl-NL">
              <a:solidFill>
                <a:srgbClr val="FF0000"/>
              </a:solidFill>
            </a:endParaRP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6574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9731" y="254290"/>
            <a:ext cx="9720072" cy="1499616"/>
          </a:xfrm>
        </p:spPr>
        <p:txBody>
          <a:bodyPr/>
          <a:lstStyle/>
          <a:p>
            <a:r>
              <a:rPr lang="nl-NL"/>
              <a:t>It`s up </a:t>
            </a:r>
            <a:r>
              <a:rPr lang="nl-NL" err="1"/>
              <a:t>to</a:t>
            </a:r>
            <a:r>
              <a:rPr lang="nl-NL"/>
              <a:t> </a:t>
            </a:r>
            <a:r>
              <a:rPr lang="nl-NL" err="1"/>
              <a:t>you</a:t>
            </a:r>
            <a:r>
              <a:rPr lang="nl-NL"/>
              <a:t>!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9472" y="1248261"/>
            <a:ext cx="8022839" cy="2148082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278675" y="3614056"/>
            <a:ext cx="118001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/>
              <a:t>Maak in jouw groep een </a:t>
            </a:r>
            <a:r>
              <a:rPr lang="nl-NL" b="1" u="sng">
                <a:solidFill>
                  <a:srgbClr val="FF0000"/>
                </a:solidFill>
              </a:rPr>
              <a:t>poster met gedragsregels </a:t>
            </a:r>
            <a:r>
              <a:rPr lang="nl-NL"/>
              <a:t>over jullie onderwerp:</a:t>
            </a:r>
          </a:p>
          <a:p>
            <a:endParaRPr lang="nl-NL"/>
          </a:p>
          <a:p>
            <a:pPr marL="342900" indent="-342900">
              <a:buFont typeface="+mj-lt"/>
              <a:buAutoNum type="arabicPeriod"/>
            </a:pPr>
            <a:r>
              <a:rPr lang="nl-NL" sz="2400" i="1"/>
              <a:t>Filmpjes en foto’s maken van jezelf en anderen 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i="1"/>
              <a:t>Foto’s en filmpjes op internet plaatsen  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i="1"/>
              <a:t>Plaatsen van je eigen profielinformatie, tweets, appjes en status-updates, </a:t>
            </a:r>
            <a:r>
              <a:rPr lang="nl-NL" sz="2400" i="1" err="1"/>
              <a:t>snaps</a:t>
            </a:r>
            <a:endParaRPr lang="nl-NL" sz="2400" i="1"/>
          </a:p>
          <a:p>
            <a:pPr marL="342900" indent="-342900">
              <a:buFont typeface="+mj-lt"/>
              <a:buAutoNum type="arabicPeriod"/>
            </a:pPr>
            <a:r>
              <a:rPr lang="nl-NL" sz="2400" i="1"/>
              <a:t>Reageren op andermans blog, foto’s, filmpjes, status-updates, appjes, tweets, </a:t>
            </a:r>
            <a:r>
              <a:rPr lang="nl-NL" sz="2400" i="1" err="1"/>
              <a:t>snaps</a:t>
            </a:r>
            <a:endParaRPr lang="nl-NL" sz="2400" i="1"/>
          </a:p>
          <a:p>
            <a:pPr marL="342900" indent="-342900">
              <a:buFont typeface="+mj-lt"/>
              <a:buAutoNum type="arabicPeriod"/>
            </a:pPr>
            <a:r>
              <a:rPr lang="nl-NL" sz="2400" i="1"/>
              <a:t>Accepteren, blokkeren en uitnodigen van klasgenoten en leerkrachten op jouw account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i="1"/>
              <a:t>Omgaan met andermans digitale eigendom, privacy en het opzetten van accounts voor anderen  </a:t>
            </a:r>
          </a:p>
        </p:txBody>
      </p:sp>
    </p:spTree>
    <p:extLst>
      <p:ext uri="{BB962C8B-B14F-4D97-AF65-F5344CB8AC3E}">
        <p14:creationId xmlns:p14="http://schemas.microsoft.com/office/powerpoint/2010/main" val="3717133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Application>Microsoft Office PowerPoint</Application>
  <PresentationFormat>Breedbeeld</PresentationFormat>
  <Slides>6</Slides>
  <Notes>0</Notes>
  <HiddenSlides>0</HiddenSlide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Integraal</vt:lpstr>
      <vt:lpstr>SEL</vt:lpstr>
      <vt:lpstr>Wat gaan we deze les leren?</vt:lpstr>
      <vt:lpstr>Wat gaan we doen?</vt:lpstr>
      <vt:lpstr>It`s up to you!</vt:lpstr>
      <vt:lpstr>It`s up to you!</vt:lpstr>
      <vt:lpstr>It`s up to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</dc:title>
  <dc:creator>Vrancken R.</dc:creator>
  <cp:revision>2</cp:revision>
  <dcterms:created xsi:type="dcterms:W3CDTF">2018-11-10T09:43:59Z</dcterms:created>
  <dcterms:modified xsi:type="dcterms:W3CDTF">2019-01-16T10:45:16Z</dcterms:modified>
</cp:coreProperties>
</file>