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96" r:id="rId3"/>
    <p:sldId id="293" r:id="rId4"/>
    <p:sldId id="276" r:id="rId5"/>
    <p:sldId id="291" r:id="rId6"/>
    <p:sldId id="292" r:id="rId7"/>
    <p:sldId id="295" r:id="rId8"/>
    <p:sldId id="294" r:id="rId9"/>
    <p:sldId id="277" r:id="rId10"/>
    <p:sldId id="297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96"/>
            <p14:sldId id="293"/>
            <p14:sldId id="276"/>
            <p14:sldId id="291"/>
            <p14:sldId id="292"/>
            <p14:sldId id="295"/>
            <p14:sldId id="294"/>
            <p14:sldId id="277"/>
            <p14:sldId id="297"/>
            <p14:sldId id="2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December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1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December 14,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6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instructie schrijven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193964" y="1524318"/>
            <a:ext cx="8728363" cy="4620882"/>
          </a:xfrm>
        </p:spPr>
        <p:txBody>
          <a:bodyPr/>
          <a:lstStyle/>
          <a:p>
            <a:r>
              <a:rPr lang="nl-NL" u="sng" dirty="0" smtClean="0"/>
              <a:t>Iets uitvoeren in de Juiste volgorde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u="sng" dirty="0" smtClean="0"/>
              <a:t>Iets tegelijk doen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u="sng" dirty="0" smtClean="0"/>
              <a:t>Uitleg waarom je iets moet doen</a:t>
            </a:r>
            <a:endParaRPr lang="nl-NL" u="sng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6983" y="152718"/>
            <a:ext cx="8922326" cy="789391"/>
          </a:xfrm>
        </p:spPr>
        <p:txBody>
          <a:bodyPr>
            <a:normAutofit/>
          </a:bodyPr>
          <a:lstStyle/>
          <a:p>
            <a:r>
              <a:rPr lang="nl-NL" sz="3200" dirty="0" smtClean="0"/>
              <a:t>Signaalwoorden bij instructies</a:t>
            </a:r>
            <a:endParaRPr lang="nl-NL" sz="3200" dirty="0"/>
          </a:p>
        </p:txBody>
      </p:sp>
      <p:sp>
        <p:nvSpPr>
          <p:cNvPr id="5" name="PIJL-RECHTS 4"/>
          <p:cNvSpPr/>
          <p:nvPr/>
        </p:nvSpPr>
        <p:spPr>
          <a:xfrm>
            <a:off x="4655126" y="1563484"/>
            <a:ext cx="623455" cy="402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278581" y="1563484"/>
            <a:ext cx="34913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Tekstverband:</a:t>
            </a:r>
            <a:r>
              <a:rPr lang="nl-NL" dirty="0"/>
              <a:t> </a:t>
            </a:r>
            <a:r>
              <a:rPr lang="nl-NL" dirty="0" smtClean="0"/>
              <a:t>volgorde van tijd</a:t>
            </a:r>
            <a:endParaRPr lang="nl-NL" b="1" dirty="0"/>
          </a:p>
        </p:txBody>
      </p:sp>
      <p:sp>
        <p:nvSpPr>
          <p:cNvPr id="7" name="PIJL-RECHTS 6"/>
          <p:cNvSpPr/>
          <p:nvPr/>
        </p:nvSpPr>
        <p:spPr>
          <a:xfrm rot="5400000">
            <a:off x="5288973" y="1991029"/>
            <a:ext cx="436983" cy="402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5278581" y="2410695"/>
            <a:ext cx="34913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Signaalwoorden: </a:t>
            </a:r>
            <a:r>
              <a:rPr lang="nl-NL" dirty="0" smtClean="0"/>
              <a:t>Eerst, daarna, vervolgens, dan</a:t>
            </a:r>
            <a:endParaRPr lang="nl-NL" dirty="0"/>
          </a:p>
        </p:txBody>
      </p:sp>
      <p:sp>
        <p:nvSpPr>
          <p:cNvPr id="9" name="PIJL-RECHTS 8"/>
          <p:cNvSpPr/>
          <p:nvPr/>
        </p:nvSpPr>
        <p:spPr>
          <a:xfrm>
            <a:off x="2466108" y="3295302"/>
            <a:ext cx="2812473" cy="402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306290" y="3190743"/>
            <a:ext cx="349134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Signaalwoorden: </a:t>
            </a:r>
            <a:r>
              <a:rPr lang="nl-NL" dirty="0" smtClean="0"/>
              <a:t>ondertussen, terwijl. </a:t>
            </a:r>
            <a:r>
              <a:rPr lang="nl-NL" b="1" dirty="0" smtClean="0"/>
              <a:t>Terwij</a:t>
            </a:r>
            <a:r>
              <a:rPr lang="nl-NL" dirty="0" smtClean="0"/>
              <a:t>l de lijm droogt, knip je het plakkertje op maat.</a:t>
            </a:r>
            <a:endParaRPr lang="nl-NL" dirty="0"/>
          </a:p>
        </p:txBody>
      </p:sp>
      <p:sp>
        <p:nvSpPr>
          <p:cNvPr id="12" name="PIJL-RECHTS 11"/>
          <p:cNvSpPr/>
          <p:nvPr/>
        </p:nvSpPr>
        <p:spPr>
          <a:xfrm>
            <a:off x="4281051" y="4625338"/>
            <a:ext cx="997529" cy="402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5278581" y="4609403"/>
            <a:ext cx="34913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Tekstverband:</a:t>
            </a:r>
            <a:r>
              <a:rPr lang="nl-NL" dirty="0"/>
              <a:t> </a:t>
            </a:r>
            <a:r>
              <a:rPr lang="nl-NL" dirty="0" smtClean="0"/>
              <a:t>redengevend</a:t>
            </a:r>
            <a:endParaRPr lang="nl-NL" b="1" dirty="0"/>
          </a:p>
        </p:txBody>
      </p:sp>
      <p:sp>
        <p:nvSpPr>
          <p:cNvPr id="14" name="PIJL-RECHTS 13"/>
          <p:cNvSpPr/>
          <p:nvPr/>
        </p:nvSpPr>
        <p:spPr>
          <a:xfrm rot="5400000">
            <a:off x="5261263" y="5045009"/>
            <a:ext cx="436983" cy="402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5278580" y="5498873"/>
            <a:ext cx="34913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Signaalwoorden: </a:t>
            </a:r>
            <a:r>
              <a:rPr lang="nl-NL" dirty="0" smtClean="0"/>
              <a:t>omdat, want, </a:t>
            </a:r>
            <a:r>
              <a:rPr lang="nl-NL" dirty="0" err="1" smtClean="0"/>
              <a:t>enz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398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Opdrachten 1 t/m 5</a:t>
            </a:r>
          </a:p>
          <a:p>
            <a:endParaRPr lang="nl-NL" dirty="0"/>
          </a:p>
          <a:p>
            <a:r>
              <a:rPr lang="nl-NL" dirty="0" smtClean="0"/>
              <a:t>Let op: stuur opdracht 5 naar: remcovrancken@hotmail.com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98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Korte introductieopdracht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Uitleg theorie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Zelfstandig werken: opdracht 1 t/m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980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Tekstsoorten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volgende </a:t>
            </a:r>
            <a:r>
              <a:rPr lang="nl-NL" b="0" dirty="0" smtClean="0"/>
              <a:t>dia`s </a:t>
            </a:r>
            <a:r>
              <a:rPr lang="nl-NL" dirty="0" smtClean="0"/>
              <a:t>zien jullie </a:t>
            </a:r>
            <a:r>
              <a:rPr lang="nl-NL" u="sng" dirty="0" smtClean="0"/>
              <a:t>drie teksten</a:t>
            </a:r>
            <a:r>
              <a:rPr lang="nl-NL" dirty="0" smtClean="0"/>
              <a:t>. Kijk ernaar en bepaal voor iedere dia: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Wat is het </a:t>
            </a:r>
            <a:r>
              <a:rPr lang="nl-NL" u="sng" dirty="0" smtClean="0">
                <a:solidFill>
                  <a:srgbClr val="FF0000"/>
                </a:solidFill>
              </a:rPr>
              <a:t>doel</a:t>
            </a:r>
            <a:r>
              <a:rPr lang="nl-NL" dirty="0" smtClean="0"/>
              <a:t> van de schrijver?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u="sng" dirty="0" smtClean="0">
                <a:solidFill>
                  <a:srgbClr val="FF0000"/>
                </a:solidFill>
              </a:rPr>
              <a:t>Waaraan</a:t>
            </a:r>
            <a:r>
              <a:rPr lang="nl-NL" b="0" dirty="0" smtClean="0"/>
              <a:t>  kun je dat zien?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291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76" y="734936"/>
            <a:ext cx="7642597" cy="540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253" y="418744"/>
            <a:ext cx="5317007" cy="623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3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Picture 2" descr="Afbeeldingsresultaat voor instruc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20" y="1653611"/>
            <a:ext cx="67913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0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Wat de kenmerken van instructie zijn.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Hoe je een instructie schrijft</a:t>
            </a:r>
            <a:r>
              <a:rPr lang="nl-NL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Welke signaalwoorden bij een instructie horen.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300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instructie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Instructies worden geschreven om </a:t>
            </a:r>
            <a:r>
              <a:rPr lang="nl-NL" u="sng" dirty="0" smtClean="0"/>
              <a:t>stap voor stap </a:t>
            </a:r>
            <a:r>
              <a:rPr lang="nl-NL" dirty="0" smtClean="0"/>
              <a:t>iets </a:t>
            </a:r>
            <a:r>
              <a:rPr lang="nl-NL" u="sng" dirty="0" smtClean="0"/>
              <a:t>uit te leggen.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2551098"/>
            <a:ext cx="44577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09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nl-NL" dirty="0"/>
          </a:p>
          <a:p>
            <a:pPr lvl="1"/>
            <a:r>
              <a:rPr lang="nl-NL" dirty="0" smtClean="0"/>
              <a:t>Bedenk </a:t>
            </a:r>
            <a:r>
              <a:rPr lang="nl-NL" b="1" u="sng" dirty="0" smtClean="0"/>
              <a:t>een titel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Leg </a:t>
            </a:r>
            <a:r>
              <a:rPr lang="nl-NL" b="1" u="sng" dirty="0" smtClean="0"/>
              <a:t>stap voor stap </a:t>
            </a:r>
            <a:r>
              <a:rPr lang="nl-NL" dirty="0" smtClean="0"/>
              <a:t>uit wat de ander moet doen.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Begin iedere stap met een </a:t>
            </a:r>
            <a:r>
              <a:rPr lang="nl-NL" b="1" u="sng" dirty="0" smtClean="0"/>
              <a:t>doe-woord</a:t>
            </a:r>
            <a:r>
              <a:rPr lang="nl-NL" dirty="0" smtClean="0"/>
              <a:t>: Pak, neem, gebruik, ga, </a:t>
            </a:r>
            <a:r>
              <a:rPr lang="nl-NL" dirty="0" err="1" smtClean="0"/>
              <a:t>enz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Zet de stappen in de </a:t>
            </a:r>
            <a:r>
              <a:rPr lang="nl-NL" b="1" u="sng" dirty="0" smtClean="0"/>
              <a:t>juiste volgorde.</a:t>
            </a:r>
          </a:p>
          <a:p>
            <a:pPr marL="274320" lvl="1" indent="0">
              <a:buNone/>
            </a:pPr>
            <a:endParaRPr lang="nl-NL" b="1" u="sng" dirty="0" smtClean="0"/>
          </a:p>
          <a:p>
            <a:pPr lvl="1"/>
            <a:r>
              <a:rPr lang="nl-NL" dirty="0" smtClean="0"/>
              <a:t>Gebruik iedere stap </a:t>
            </a:r>
            <a:r>
              <a:rPr lang="nl-NL" b="1" u="sng" dirty="0" smtClean="0"/>
              <a:t>een nieuwe regel.</a:t>
            </a:r>
          </a:p>
          <a:p>
            <a:pPr lvl="1"/>
            <a:endParaRPr lang="nl-NL" dirty="0" smtClean="0"/>
          </a:p>
          <a:p>
            <a:pPr lvl="1"/>
            <a:r>
              <a:rPr lang="nl-NL" b="1" u="sng" dirty="0" smtClean="0"/>
              <a:t>Nummer</a:t>
            </a:r>
            <a:r>
              <a:rPr lang="nl-NL" dirty="0" smtClean="0"/>
              <a:t> de stappen.</a:t>
            </a:r>
          </a:p>
          <a:p>
            <a:pPr lvl="1"/>
            <a:endParaRPr lang="nl-NL" dirty="0"/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 schrijf je een instructie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894" y="1749600"/>
            <a:ext cx="28384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2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496</TotalTime>
  <Words>225</Words>
  <Application>Microsoft Office PowerPoint</Application>
  <PresentationFormat>Diavoorstelling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Essentieel</vt:lpstr>
      <vt:lpstr>Schrijven</vt:lpstr>
      <vt:lpstr>Wat gaan we doen</vt:lpstr>
      <vt:lpstr>Tekstsoorten</vt:lpstr>
      <vt:lpstr>PowerPoint-presentatie</vt:lpstr>
      <vt:lpstr>PowerPoint-presentatie</vt:lpstr>
      <vt:lpstr>PowerPoint-presentatie</vt:lpstr>
      <vt:lpstr>Wat ga je leren?</vt:lpstr>
      <vt:lpstr>Wat is een instructie</vt:lpstr>
      <vt:lpstr>Zo schrijf je een instructie</vt:lpstr>
      <vt:lpstr>Signaalwoorden bij instructies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Docent</cp:lastModifiedBy>
  <cp:revision>40</cp:revision>
  <dcterms:created xsi:type="dcterms:W3CDTF">2015-08-26T11:58:10Z</dcterms:created>
  <dcterms:modified xsi:type="dcterms:W3CDTF">2016-12-14T08:52:54Z</dcterms:modified>
</cp:coreProperties>
</file>