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12"/>
  </p:notesMasterIdLst>
  <p:sldIdLst>
    <p:sldId id="256" r:id="rId3"/>
    <p:sldId id="263" r:id="rId4"/>
    <p:sldId id="280" r:id="rId5"/>
    <p:sldId id="284" r:id="rId6"/>
    <p:sldId id="281" r:id="rId7"/>
    <p:sldId id="282" r:id="rId8"/>
    <p:sldId id="283" r:id="rId9"/>
    <p:sldId id="286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3"/>
            <p14:sldId id="280"/>
            <p14:sldId id="284"/>
            <p14:sldId id="281"/>
            <p14:sldId id="282"/>
            <p14:sldId id="283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E8259-26E3-4E10-8F67-4311DD32FCA6}" type="datetimeFigureOut">
              <a:rPr lang="nl-NL" smtClean="0"/>
              <a:t>19-05-16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E7FE4-A0A8-4CC7-97FC-FD3E9D1DF9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5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Cleaned-up image from Office Lens</a:t>
            </a:r>
          </a:p>
        </p:txBody>
      </p:sp>
    </p:spTree>
    <p:extLst>
      <p:ext uri="{BB962C8B-B14F-4D97-AF65-F5344CB8AC3E}">
        <p14:creationId xmlns:p14="http://schemas.microsoft.com/office/powerpoint/2010/main" val="106896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mei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41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6B822967-BF65-44FF-B427-E0BBE6522EE3}" type="datetimeFigureOut">
              <a:rPr lang="nl-NL" smtClean="0"/>
              <a:t>19-05-16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79C7C2B3-A784-4BB1-BFF7-78751B1AD6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474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mei 19,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mei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mei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89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87649" y="1845279"/>
            <a:ext cx="1489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Mening geven</a:t>
            </a:r>
            <a:r>
              <a:rPr lang="nl-NL" dirty="0" smtClean="0"/>
              <a:t> over een onderwerp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8860" y="2052577"/>
            <a:ext cx="154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164595" y="1922924"/>
            <a:ext cx="1946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lezer</a:t>
            </a:r>
            <a:r>
              <a:rPr lang="nl-NL" b="1" u="sng" dirty="0" smtClean="0"/>
              <a:t> laten nadenken</a:t>
            </a:r>
            <a:r>
              <a:rPr lang="nl-NL" dirty="0" smtClean="0"/>
              <a:t> over een onderwerp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>
            <a:off x="1561723" y="2123381"/>
            <a:ext cx="325925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3503690" y="2052577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4164595" y="1489089"/>
            <a:ext cx="182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hoofddoel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26" name="PIJL-RECHTS 25"/>
          <p:cNvSpPr/>
          <p:nvPr/>
        </p:nvSpPr>
        <p:spPr>
          <a:xfrm rot="5400000">
            <a:off x="1663240" y="3636381"/>
            <a:ext cx="1417939" cy="483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1561724" y="4989571"/>
            <a:ext cx="2585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Lijkt op een betoog, </a:t>
            </a:r>
            <a:r>
              <a:rPr lang="nl-NL" b="1" u="sng" dirty="0" smtClean="0"/>
              <a:t>toch anders</a:t>
            </a:r>
            <a:endParaRPr lang="nl-NL" b="1" u="sng" dirty="0"/>
          </a:p>
        </p:txBody>
      </p:sp>
      <p:sp>
        <p:nvSpPr>
          <p:cNvPr id="2" name="Toelichting met PIJL-LINKS 1"/>
          <p:cNvSpPr/>
          <p:nvPr/>
        </p:nvSpPr>
        <p:spPr>
          <a:xfrm>
            <a:off x="3757189" y="4157285"/>
            <a:ext cx="5108418" cy="2684818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noFill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78374" y="4256780"/>
            <a:ext cx="3087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Verschillen met betoog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Ow eerst van verschillende kanten laten zien.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Dan pas een mening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Verschillende standpunten  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248400" y="1489089"/>
            <a:ext cx="182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subdoelen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6188044" y="1914077"/>
            <a:ext cx="194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Informeren, overtuigen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3" grpId="0" animBg="1"/>
      <p:bldP spid="22" grpId="0" animBg="1"/>
      <p:bldP spid="25" grpId="0"/>
      <p:bldP spid="26" grpId="0" animBg="1"/>
      <p:bldP spid="27" grpId="0"/>
      <p:bldP spid="2" grpId="0" animBg="1"/>
      <p:bldP spid="5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 picture" descr="Description" title="Titl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20006" y="-1035602"/>
            <a:ext cx="5809592" cy="8079971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-29173" y="1683945"/>
            <a:ext cx="1026564" cy="12003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Inleiding: </a:t>
            </a:r>
          </a:p>
          <a:p>
            <a:r>
              <a:rPr lang="nl-NL" sz="1200" dirty="0" smtClean="0"/>
              <a:t>Presentatie ow&gt;vaak met een vraag/pro-bleestelling</a:t>
            </a:r>
          </a:p>
        </p:txBody>
      </p:sp>
      <p:sp>
        <p:nvSpPr>
          <p:cNvPr id="5" name="PIJL-LINKS 4"/>
          <p:cNvSpPr/>
          <p:nvPr/>
        </p:nvSpPr>
        <p:spPr>
          <a:xfrm rot="19542007">
            <a:off x="551612" y="1365473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7224665" y="3539905"/>
            <a:ext cx="1638678" cy="229958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LINKS 6"/>
          <p:cNvSpPr/>
          <p:nvPr/>
        </p:nvSpPr>
        <p:spPr>
          <a:xfrm rot="18351528">
            <a:off x="7003407" y="5959577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955248" y="6073014"/>
            <a:ext cx="2044484" cy="646331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SLOT:</a:t>
            </a:r>
          </a:p>
          <a:p>
            <a:r>
              <a:rPr lang="nl-NL" sz="1200" dirty="0" smtClean="0"/>
              <a:t>Conclusie/mening van de schrijver</a:t>
            </a:r>
          </a:p>
        </p:txBody>
      </p:sp>
      <p:sp>
        <p:nvSpPr>
          <p:cNvPr id="10" name="Rechthoek 9"/>
          <p:cNvSpPr/>
          <p:nvPr/>
        </p:nvSpPr>
        <p:spPr>
          <a:xfrm>
            <a:off x="984816" y="823865"/>
            <a:ext cx="3970432" cy="6609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149790" y="2381061"/>
            <a:ext cx="1720159" cy="8238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LINKS 11"/>
          <p:cNvSpPr/>
          <p:nvPr/>
        </p:nvSpPr>
        <p:spPr>
          <a:xfrm rot="19542007">
            <a:off x="704011" y="3219228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3286" y="3544118"/>
            <a:ext cx="102656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Kern</a:t>
            </a:r>
          </a:p>
          <a:p>
            <a:r>
              <a:rPr lang="nl-NL" sz="1200" dirty="0" smtClean="0"/>
              <a:t>Standpunten van anderen&gt;</a:t>
            </a:r>
          </a:p>
          <a:p>
            <a:r>
              <a:rPr lang="nl-NL" sz="1200" dirty="0" smtClean="0"/>
              <a:t>vaak met commentaar van de schrijver</a:t>
            </a:r>
          </a:p>
        </p:txBody>
      </p:sp>
    </p:spTree>
    <p:extLst>
      <p:ext uri="{BB962C8B-B14F-4D97-AF65-F5344CB8AC3E}">
        <p14:creationId xmlns:p14="http://schemas.microsoft.com/office/powerpoint/2010/main" val="305853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Vaak kent een tekst een bepaalde opbouw                  </a:t>
            </a:r>
            <a:r>
              <a:rPr lang="nl-NL" u="sng" dirty="0" smtClean="0"/>
              <a:t>TEKSTSTRUCTUUR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Dat geeft houvast bij het schrijven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INLEIDING</a:t>
            </a:r>
          </a:p>
          <a:p>
            <a:pPr marL="0" indent="0">
              <a:buNone/>
            </a:pPr>
            <a:r>
              <a:rPr lang="nl-NL" dirty="0" smtClean="0"/>
              <a:t>MIDDENSTUK</a:t>
            </a:r>
          </a:p>
          <a:p>
            <a:pPr marL="0" indent="0">
              <a:buNone/>
            </a:pPr>
            <a:r>
              <a:rPr lang="nl-NL" dirty="0" smtClean="0"/>
              <a:t>SLOT</a:t>
            </a:r>
          </a:p>
        </p:txBody>
      </p:sp>
      <p:sp>
        <p:nvSpPr>
          <p:cNvPr id="4" name="PIJL-RECHTS 3"/>
          <p:cNvSpPr/>
          <p:nvPr/>
        </p:nvSpPr>
        <p:spPr>
          <a:xfrm>
            <a:off x="5087694" y="1527048"/>
            <a:ext cx="974558" cy="348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oelichting met PIJL-LINKS 4"/>
          <p:cNvSpPr/>
          <p:nvPr/>
        </p:nvSpPr>
        <p:spPr>
          <a:xfrm>
            <a:off x="1928389" y="3110537"/>
            <a:ext cx="5108418" cy="2684818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noFill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882627" y="4093246"/>
            <a:ext cx="308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Inhoud hiervan staat al ‘vast’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970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Verleden heden toekomst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0" y="1398386"/>
            <a:ext cx="7847988" cy="285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70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Probleem/oplossing</a:t>
            </a:r>
            <a:endParaRPr lang="nl-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475758" cy="248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87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Voor- en nadelen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2" y="2492896"/>
            <a:ext cx="8207230" cy="26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8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in tweetallen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Neem samen de teksten door.</a:t>
            </a:r>
          </a:p>
          <a:p>
            <a:endParaRPr lang="nl-NL" dirty="0"/>
          </a:p>
          <a:p>
            <a:r>
              <a:rPr lang="nl-NL" dirty="0" smtClean="0"/>
              <a:t>Geef aan </a:t>
            </a:r>
            <a:r>
              <a:rPr lang="nl-NL" u="sng" dirty="0" smtClean="0"/>
              <a:t>welke structuur </a:t>
            </a:r>
            <a:r>
              <a:rPr lang="nl-NL" dirty="0" smtClean="0"/>
              <a:t>de tekst heeft: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Verleden/heden/toekomst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Voordelen/nadelen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Probleem/oplossingen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Geef de </a:t>
            </a:r>
            <a:r>
              <a:rPr lang="nl-NL" u="sng" dirty="0" smtClean="0"/>
              <a:t>inleiding/kern/slot  </a:t>
            </a:r>
            <a:r>
              <a:rPr lang="nl-NL" dirty="0" smtClean="0"/>
              <a:t>aan in de teksten.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12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</a:t>
            </a:r>
            <a:r>
              <a:rPr lang="nl-NL" dirty="0"/>
              <a:t>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Maak paragraaf </a:t>
            </a:r>
            <a:r>
              <a:rPr lang="nl-NL" smtClean="0"/>
              <a:t>5.5 opdrachten 1,2,3,4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10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480</TotalTime>
  <Words>165</Words>
  <Application>Microsoft Macintosh PowerPoint</Application>
  <PresentationFormat>Diavoorstelling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Essentieel</vt:lpstr>
      <vt:lpstr>Office Theme</vt:lpstr>
      <vt:lpstr>Schrijven</vt:lpstr>
      <vt:lpstr>Beschouwing</vt:lpstr>
      <vt:lpstr>PowerPoint-presentatie</vt:lpstr>
      <vt:lpstr>Tekststructuren</vt:lpstr>
      <vt:lpstr>Verleden heden toekomst</vt:lpstr>
      <vt:lpstr>Probleem/oplossing</vt:lpstr>
      <vt:lpstr>Voor- en nadelen</vt:lpstr>
      <vt:lpstr>Opdracht in tweetallen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52</cp:revision>
  <dcterms:created xsi:type="dcterms:W3CDTF">2015-08-26T11:58:10Z</dcterms:created>
  <dcterms:modified xsi:type="dcterms:W3CDTF">2016-05-19T07:32:21Z</dcterms:modified>
</cp:coreProperties>
</file>