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Lst>
  <p:sldIdLst>
    <p:sldId id="256" r:id="rId2"/>
    <p:sldId id="296" r:id="rId3"/>
    <p:sldId id="283" r:id="rId4"/>
    <p:sldId id="284" r:id="rId5"/>
    <p:sldId id="282" r:id="rId6"/>
    <p:sldId id="292" r:id="rId7"/>
    <p:sldId id="293" r:id="rId8"/>
    <p:sldId id="295" r:id="rId9"/>
    <p:sldId id="294" r:id="rId10"/>
    <p:sldId id="287" r:id="rId11"/>
    <p:sldId id="288" r:id="rId12"/>
    <p:sldId id="286" r:id="rId13"/>
    <p:sldId id="291" r:id="rId14"/>
    <p:sldId id="289" r:id="rId15"/>
    <p:sldId id="290"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ardsectie" id="{84FC76B4-5C74-9A48-BCD7-B123623E2F1D}">
          <p14:sldIdLst>
            <p14:sldId id="256"/>
            <p14:sldId id="296"/>
            <p14:sldId id="283"/>
            <p14:sldId id="284"/>
            <p14:sldId id="282"/>
            <p14:sldId id="292"/>
            <p14:sldId id="293"/>
            <p14:sldId id="295"/>
            <p14:sldId id="294"/>
            <p14:sldId id="287"/>
            <p14:sldId id="288"/>
            <p14:sldId id="286"/>
            <p14:sldId id="291"/>
            <p14:sldId id="289"/>
            <p14:sldId id="290"/>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9C7FFB5-95E0-4745-AEAE-02ECDC0A2FE6}" v="235" dt="2022-11-15T12:55:18.797"/>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ijl, gemiddeld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Stijl, gemiddeld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Stijl, gemiddeld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591" autoAdjust="0"/>
    <p:restoredTop sz="94660"/>
  </p:normalViewPr>
  <p:slideViewPr>
    <p:cSldViewPr snapToGrid="0" snapToObjects="1">
      <p:cViewPr varScale="1">
        <p:scale>
          <a:sx n="81" d="100"/>
          <a:sy n="81" d="100"/>
        </p:scale>
        <p:origin x="1637" y="6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rancken R." userId="f9e00650-cab4-4ae8-9621-4c8ea7d9ab16" providerId="ADAL" clId="{A8B1A0D7-4F84-4307-A428-E7B98B84F97C}"/>
    <pc:docChg chg="undo custSel addSld delSld modSld sldOrd modSection">
      <pc:chgData name="Vrancken R." userId="f9e00650-cab4-4ae8-9621-4c8ea7d9ab16" providerId="ADAL" clId="{A8B1A0D7-4F84-4307-A428-E7B98B84F97C}" dt="2020-10-28T12:40:47.451" v="577" actId="20577"/>
      <pc:docMkLst>
        <pc:docMk/>
      </pc:docMkLst>
      <pc:sldChg chg="del">
        <pc:chgData name="Vrancken R." userId="f9e00650-cab4-4ae8-9621-4c8ea7d9ab16" providerId="ADAL" clId="{A8B1A0D7-4F84-4307-A428-E7B98B84F97C}" dt="2020-10-28T08:57:41.038" v="219" actId="47"/>
        <pc:sldMkLst>
          <pc:docMk/>
          <pc:sldMk cId="518743316" sldId="271"/>
        </pc:sldMkLst>
      </pc:sldChg>
      <pc:sldChg chg="del">
        <pc:chgData name="Vrancken R." userId="f9e00650-cab4-4ae8-9621-4c8ea7d9ab16" providerId="ADAL" clId="{A8B1A0D7-4F84-4307-A428-E7B98B84F97C}" dt="2020-10-28T08:57:39.055" v="218" actId="47"/>
        <pc:sldMkLst>
          <pc:docMk/>
          <pc:sldMk cId="4050353208" sldId="280"/>
        </pc:sldMkLst>
      </pc:sldChg>
      <pc:sldChg chg="modSp">
        <pc:chgData name="Vrancken R." userId="f9e00650-cab4-4ae8-9621-4c8ea7d9ab16" providerId="ADAL" clId="{A8B1A0D7-4F84-4307-A428-E7B98B84F97C}" dt="2020-10-28T07:39:29.347" v="135" actId="207"/>
        <pc:sldMkLst>
          <pc:docMk/>
          <pc:sldMk cId="108472698" sldId="282"/>
        </pc:sldMkLst>
        <pc:spChg chg="mod">
          <ac:chgData name="Vrancken R." userId="f9e00650-cab4-4ae8-9621-4c8ea7d9ab16" providerId="ADAL" clId="{A8B1A0D7-4F84-4307-A428-E7B98B84F97C}" dt="2020-10-28T07:39:29.347" v="135" actId="207"/>
          <ac:spMkLst>
            <pc:docMk/>
            <pc:sldMk cId="108472698" sldId="282"/>
            <ac:spMk id="3" creationId="{00000000-0000-0000-0000-000000000000}"/>
          </ac:spMkLst>
        </pc:spChg>
      </pc:sldChg>
      <pc:sldChg chg="modSp ord">
        <pc:chgData name="Vrancken R." userId="f9e00650-cab4-4ae8-9621-4c8ea7d9ab16" providerId="ADAL" clId="{A8B1A0D7-4F84-4307-A428-E7B98B84F97C}" dt="2020-10-28T07:42:15.438" v="217" actId="404"/>
        <pc:sldMkLst>
          <pc:docMk/>
          <pc:sldMk cId="2023988552" sldId="283"/>
        </pc:sldMkLst>
        <pc:spChg chg="mod">
          <ac:chgData name="Vrancken R." userId="f9e00650-cab4-4ae8-9621-4c8ea7d9ab16" providerId="ADAL" clId="{A8B1A0D7-4F84-4307-A428-E7B98B84F97C}" dt="2020-10-28T07:42:15.438" v="217" actId="404"/>
          <ac:spMkLst>
            <pc:docMk/>
            <pc:sldMk cId="2023988552" sldId="283"/>
            <ac:spMk id="3" creationId="{00000000-0000-0000-0000-000000000000}"/>
          </ac:spMkLst>
        </pc:spChg>
      </pc:sldChg>
      <pc:sldChg chg="modSp ord">
        <pc:chgData name="Vrancken R." userId="f9e00650-cab4-4ae8-9621-4c8ea7d9ab16" providerId="ADAL" clId="{A8B1A0D7-4F84-4307-A428-E7B98B84F97C}" dt="2020-10-28T07:40:46.261" v="141" actId="20577"/>
        <pc:sldMkLst>
          <pc:docMk/>
          <pc:sldMk cId="1232549832" sldId="284"/>
        </pc:sldMkLst>
        <pc:spChg chg="mod">
          <ac:chgData name="Vrancken R." userId="f9e00650-cab4-4ae8-9621-4c8ea7d9ab16" providerId="ADAL" clId="{A8B1A0D7-4F84-4307-A428-E7B98B84F97C}" dt="2020-10-28T07:40:46.261" v="141" actId="20577"/>
          <ac:spMkLst>
            <pc:docMk/>
            <pc:sldMk cId="1232549832" sldId="284"/>
            <ac:spMk id="3" creationId="{00000000-0000-0000-0000-000000000000}"/>
          </ac:spMkLst>
        </pc:spChg>
      </pc:sldChg>
      <pc:sldChg chg="modSp">
        <pc:chgData name="Vrancken R." userId="f9e00650-cab4-4ae8-9621-4c8ea7d9ab16" providerId="ADAL" clId="{A8B1A0D7-4F84-4307-A428-E7B98B84F97C}" dt="2020-10-28T12:37:53.303" v="230" actId="20577"/>
        <pc:sldMkLst>
          <pc:docMk/>
          <pc:sldMk cId="2827625166" sldId="286"/>
        </pc:sldMkLst>
        <pc:spChg chg="mod">
          <ac:chgData name="Vrancken R." userId="f9e00650-cab4-4ae8-9621-4c8ea7d9ab16" providerId="ADAL" clId="{A8B1A0D7-4F84-4307-A428-E7B98B84F97C}" dt="2020-10-28T12:37:46.248" v="228" actId="20577"/>
          <ac:spMkLst>
            <pc:docMk/>
            <pc:sldMk cId="2827625166" sldId="286"/>
            <ac:spMk id="3" creationId="{00000000-0000-0000-0000-000000000000}"/>
          </ac:spMkLst>
        </pc:spChg>
        <pc:spChg chg="mod">
          <ac:chgData name="Vrancken R." userId="f9e00650-cab4-4ae8-9621-4c8ea7d9ab16" providerId="ADAL" clId="{A8B1A0D7-4F84-4307-A428-E7B98B84F97C}" dt="2020-10-28T12:37:53.303" v="230" actId="20577"/>
          <ac:spMkLst>
            <pc:docMk/>
            <pc:sldMk cId="2827625166" sldId="286"/>
            <ac:spMk id="6" creationId="{00000000-0000-0000-0000-000000000000}"/>
          </ac:spMkLst>
        </pc:spChg>
      </pc:sldChg>
      <pc:sldChg chg="modSp add">
        <pc:chgData name="Vrancken R." userId="f9e00650-cab4-4ae8-9621-4c8ea7d9ab16" providerId="ADAL" clId="{A8B1A0D7-4F84-4307-A428-E7B98B84F97C}" dt="2020-10-28T07:38:15.006" v="16"/>
        <pc:sldMkLst>
          <pc:docMk/>
          <pc:sldMk cId="2224946436" sldId="287"/>
        </pc:sldMkLst>
        <pc:spChg chg="mod">
          <ac:chgData name="Vrancken R." userId="f9e00650-cab4-4ae8-9621-4c8ea7d9ab16" providerId="ADAL" clId="{A8B1A0D7-4F84-4307-A428-E7B98B84F97C}" dt="2020-10-28T07:38:15.006" v="16"/>
          <ac:spMkLst>
            <pc:docMk/>
            <pc:sldMk cId="2224946436" sldId="287"/>
            <ac:spMk id="3" creationId="{00000000-0000-0000-0000-000000000000}"/>
          </ac:spMkLst>
        </pc:spChg>
      </pc:sldChg>
      <pc:sldChg chg="modSp new add del">
        <pc:chgData name="Vrancken R." userId="f9e00650-cab4-4ae8-9621-4c8ea7d9ab16" providerId="ADAL" clId="{A8B1A0D7-4F84-4307-A428-E7B98B84F97C}" dt="2020-10-28T07:38:02.292" v="10" actId="680"/>
        <pc:sldMkLst>
          <pc:docMk/>
          <pc:sldMk cId="3892764187" sldId="287"/>
        </pc:sldMkLst>
        <pc:spChg chg="mod">
          <ac:chgData name="Vrancken R." userId="f9e00650-cab4-4ae8-9621-4c8ea7d9ab16" providerId="ADAL" clId="{A8B1A0D7-4F84-4307-A428-E7B98B84F97C}" dt="2020-10-28T07:38:01.663" v="9"/>
          <ac:spMkLst>
            <pc:docMk/>
            <pc:sldMk cId="3892764187" sldId="287"/>
            <ac:spMk id="2" creationId="{EDD5B660-62F0-459F-BBA9-BC40F5059ED5}"/>
          </ac:spMkLst>
        </pc:spChg>
      </pc:sldChg>
      <pc:sldChg chg="modSp new add">
        <pc:chgData name="Vrancken R." userId="f9e00650-cab4-4ae8-9621-4c8ea7d9ab16" providerId="ADAL" clId="{A8B1A0D7-4F84-4307-A428-E7B98B84F97C}" dt="2020-10-28T12:40:47.451" v="577" actId="20577"/>
        <pc:sldMkLst>
          <pc:docMk/>
          <pc:sldMk cId="3495899007" sldId="288"/>
        </pc:sldMkLst>
        <pc:spChg chg="mod">
          <ac:chgData name="Vrancken R." userId="f9e00650-cab4-4ae8-9621-4c8ea7d9ab16" providerId="ADAL" clId="{A8B1A0D7-4F84-4307-A428-E7B98B84F97C}" dt="2020-10-28T12:38:38.136" v="253" actId="20577"/>
          <ac:spMkLst>
            <pc:docMk/>
            <pc:sldMk cId="3495899007" sldId="288"/>
            <ac:spMk id="2" creationId="{0D23A012-4C6B-4820-B676-A336A7AEC5F5}"/>
          </ac:spMkLst>
        </pc:spChg>
        <pc:spChg chg="mod">
          <ac:chgData name="Vrancken R." userId="f9e00650-cab4-4ae8-9621-4c8ea7d9ab16" providerId="ADAL" clId="{A8B1A0D7-4F84-4307-A428-E7B98B84F97C}" dt="2020-10-28T12:40:47.451" v="577" actId="20577"/>
          <ac:spMkLst>
            <pc:docMk/>
            <pc:sldMk cId="3495899007" sldId="288"/>
            <ac:spMk id="3" creationId="{F48D798C-4F41-4C71-B895-38CD13442DC7}"/>
          </ac:spMkLst>
        </pc:spChg>
      </pc:sldChg>
    </pc:docChg>
  </pc:docChgLst>
  <pc:docChgLst>
    <pc:chgData name="Remco Vrancken" userId="f9e00650-cab4-4ae8-9621-4c8ea7d9ab16" providerId="ADAL" clId="{22340F2E-81F5-44FA-9392-8AC0BB0C95D7}"/>
    <pc:docChg chg="undo custSel addSld modSld sldOrd modSection">
      <pc:chgData name="Remco Vrancken" userId="f9e00650-cab4-4ae8-9621-4c8ea7d9ab16" providerId="ADAL" clId="{22340F2E-81F5-44FA-9392-8AC0BB0C95D7}" dt="2022-02-22T09:25:32.538" v="851" actId="20577"/>
      <pc:docMkLst>
        <pc:docMk/>
      </pc:docMkLst>
      <pc:sldChg chg="addSp delSp modSp mod addAnim delAnim">
        <pc:chgData name="Remco Vrancken" userId="f9e00650-cab4-4ae8-9621-4c8ea7d9ab16" providerId="ADAL" clId="{22340F2E-81F5-44FA-9392-8AC0BB0C95D7}" dt="2022-02-15T13:35:20.858" v="4" actId="478"/>
        <pc:sldMkLst>
          <pc:docMk/>
          <pc:sldMk cId="4166922229" sldId="279"/>
        </pc:sldMkLst>
        <pc:spChg chg="add del">
          <ac:chgData name="Remco Vrancken" userId="f9e00650-cab4-4ae8-9621-4c8ea7d9ab16" providerId="ADAL" clId="{22340F2E-81F5-44FA-9392-8AC0BB0C95D7}" dt="2022-02-15T13:35:10.372" v="1" actId="478"/>
          <ac:spMkLst>
            <pc:docMk/>
            <pc:sldMk cId="4166922229" sldId="279"/>
            <ac:spMk id="10" creationId="{00000000-0000-0000-0000-000000000000}"/>
          </ac:spMkLst>
        </pc:spChg>
        <pc:spChg chg="del mod">
          <ac:chgData name="Remco Vrancken" userId="f9e00650-cab4-4ae8-9621-4c8ea7d9ab16" providerId="ADAL" clId="{22340F2E-81F5-44FA-9392-8AC0BB0C95D7}" dt="2022-02-15T13:35:17.425" v="3" actId="478"/>
          <ac:spMkLst>
            <pc:docMk/>
            <pc:sldMk cId="4166922229" sldId="279"/>
            <ac:spMk id="13" creationId="{00000000-0000-0000-0000-000000000000}"/>
          </ac:spMkLst>
        </pc:spChg>
        <pc:spChg chg="del">
          <ac:chgData name="Remco Vrancken" userId="f9e00650-cab4-4ae8-9621-4c8ea7d9ab16" providerId="ADAL" clId="{22340F2E-81F5-44FA-9392-8AC0BB0C95D7}" dt="2022-02-15T13:35:20.858" v="4" actId="478"/>
          <ac:spMkLst>
            <pc:docMk/>
            <pc:sldMk cId="4166922229" sldId="279"/>
            <ac:spMk id="15" creationId="{00000000-0000-0000-0000-000000000000}"/>
          </ac:spMkLst>
        </pc:spChg>
      </pc:sldChg>
      <pc:sldChg chg="ord">
        <pc:chgData name="Remco Vrancken" userId="f9e00650-cab4-4ae8-9621-4c8ea7d9ab16" providerId="ADAL" clId="{22340F2E-81F5-44FA-9392-8AC0BB0C95D7}" dt="2022-02-16T09:31:51.088" v="662"/>
        <pc:sldMkLst>
          <pc:docMk/>
          <pc:sldMk cId="2827625166" sldId="286"/>
        </pc:sldMkLst>
      </pc:sldChg>
      <pc:sldChg chg="modSp mod">
        <pc:chgData name="Remco Vrancken" userId="f9e00650-cab4-4ae8-9621-4c8ea7d9ab16" providerId="ADAL" clId="{22340F2E-81F5-44FA-9392-8AC0BB0C95D7}" dt="2022-02-16T09:31:42.273" v="660" actId="12"/>
        <pc:sldMkLst>
          <pc:docMk/>
          <pc:sldMk cId="3495899007" sldId="288"/>
        </pc:sldMkLst>
        <pc:spChg chg="mod">
          <ac:chgData name="Remco Vrancken" userId="f9e00650-cab4-4ae8-9621-4c8ea7d9ab16" providerId="ADAL" clId="{22340F2E-81F5-44FA-9392-8AC0BB0C95D7}" dt="2022-02-16T09:31:42.273" v="660" actId="12"/>
          <ac:spMkLst>
            <pc:docMk/>
            <pc:sldMk cId="3495899007" sldId="288"/>
            <ac:spMk id="3" creationId="{F48D798C-4F41-4C71-B895-38CD13442DC7}"/>
          </ac:spMkLst>
        </pc:spChg>
      </pc:sldChg>
      <pc:sldChg chg="addSp delSp modSp new mod modClrScheme chgLayout">
        <pc:chgData name="Remco Vrancken" userId="f9e00650-cab4-4ae8-9621-4c8ea7d9ab16" providerId="ADAL" clId="{22340F2E-81F5-44FA-9392-8AC0BB0C95D7}" dt="2022-02-17T10:45:19.585" v="669" actId="1076"/>
        <pc:sldMkLst>
          <pc:docMk/>
          <pc:sldMk cId="139520783" sldId="289"/>
        </pc:sldMkLst>
        <pc:spChg chg="del">
          <ac:chgData name="Remco Vrancken" userId="f9e00650-cab4-4ae8-9621-4c8ea7d9ab16" providerId="ADAL" clId="{22340F2E-81F5-44FA-9392-8AC0BB0C95D7}" dt="2022-02-17T10:44:46.054" v="664" actId="700"/>
          <ac:spMkLst>
            <pc:docMk/>
            <pc:sldMk cId="139520783" sldId="289"/>
            <ac:spMk id="2" creationId="{E6D93E63-C8CD-41EE-B011-3812685788DE}"/>
          </ac:spMkLst>
        </pc:spChg>
        <pc:spChg chg="del">
          <ac:chgData name="Remco Vrancken" userId="f9e00650-cab4-4ae8-9621-4c8ea7d9ab16" providerId="ADAL" clId="{22340F2E-81F5-44FA-9392-8AC0BB0C95D7}" dt="2022-02-17T10:44:46.054" v="664" actId="700"/>
          <ac:spMkLst>
            <pc:docMk/>
            <pc:sldMk cId="139520783" sldId="289"/>
            <ac:spMk id="3" creationId="{45CF386D-125F-45A3-B9C5-89E474E94DCC}"/>
          </ac:spMkLst>
        </pc:spChg>
        <pc:picChg chg="add mod">
          <ac:chgData name="Remco Vrancken" userId="f9e00650-cab4-4ae8-9621-4c8ea7d9ab16" providerId="ADAL" clId="{22340F2E-81F5-44FA-9392-8AC0BB0C95D7}" dt="2022-02-17T10:45:19.585" v="669" actId="1076"/>
          <ac:picMkLst>
            <pc:docMk/>
            <pc:sldMk cId="139520783" sldId="289"/>
            <ac:picMk id="5" creationId="{BCE4A898-1A26-4D97-A98A-47AF3AF0FC4C}"/>
          </ac:picMkLst>
        </pc:picChg>
        <pc:inkChg chg="add">
          <ac:chgData name="Remco Vrancken" userId="f9e00650-cab4-4ae8-9621-4c8ea7d9ab16" providerId="ADAL" clId="{22340F2E-81F5-44FA-9392-8AC0BB0C95D7}" dt="2022-02-17T10:45:14.080" v="668" actId="9405"/>
          <ac:inkMkLst>
            <pc:docMk/>
            <pc:sldMk cId="139520783" sldId="289"/>
            <ac:inkMk id="6" creationId="{22216FC7-CEE7-447B-BD36-8842F2A7CA89}"/>
          </ac:inkMkLst>
        </pc:inkChg>
      </pc:sldChg>
      <pc:sldChg chg="addSp modSp new mod">
        <pc:chgData name="Remco Vrancken" userId="f9e00650-cab4-4ae8-9621-4c8ea7d9ab16" providerId="ADAL" clId="{22340F2E-81F5-44FA-9392-8AC0BB0C95D7}" dt="2022-02-17T10:45:39.364" v="673" actId="962"/>
        <pc:sldMkLst>
          <pc:docMk/>
          <pc:sldMk cId="712814667" sldId="290"/>
        </pc:sldMkLst>
        <pc:picChg chg="add mod">
          <ac:chgData name="Remco Vrancken" userId="f9e00650-cab4-4ae8-9621-4c8ea7d9ab16" providerId="ADAL" clId="{22340F2E-81F5-44FA-9392-8AC0BB0C95D7}" dt="2022-02-17T10:45:39.364" v="673" actId="962"/>
          <ac:picMkLst>
            <pc:docMk/>
            <pc:sldMk cId="712814667" sldId="290"/>
            <ac:picMk id="3" creationId="{32C6068B-61EE-4012-8FD2-DF7DD4818501}"/>
          </ac:picMkLst>
        </pc:picChg>
      </pc:sldChg>
      <pc:sldChg chg="modSp new mod">
        <pc:chgData name="Remco Vrancken" userId="f9e00650-cab4-4ae8-9621-4c8ea7d9ab16" providerId="ADAL" clId="{22340F2E-81F5-44FA-9392-8AC0BB0C95D7}" dt="2022-02-22T09:25:32.538" v="851" actId="20577"/>
        <pc:sldMkLst>
          <pc:docMk/>
          <pc:sldMk cId="3776764238" sldId="291"/>
        </pc:sldMkLst>
        <pc:spChg chg="mod">
          <ac:chgData name="Remco Vrancken" userId="f9e00650-cab4-4ae8-9621-4c8ea7d9ab16" providerId="ADAL" clId="{22340F2E-81F5-44FA-9392-8AC0BB0C95D7}" dt="2022-02-22T09:24:43.390" v="688" actId="20577"/>
          <ac:spMkLst>
            <pc:docMk/>
            <pc:sldMk cId="3776764238" sldId="291"/>
            <ac:spMk id="2" creationId="{652D3CCF-F9FB-4B36-9C62-190F4377DBC9}"/>
          </ac:spMkLst>
        </pc:spChg>
        <pc:spChg chg="mod">
          <ac:chgData name="Remco Vrancken" userId="f9e00650-cab4-4ae8-9621-4c8ea7d9ab16" providerId="ADAL" clId="{22340F2E-81F5-44FA-9392-8AC0BB0C95D7}" dt="2022-02-22T09:25:32.538" v="851" actId="20577"/>
          <ac:spMkLst>
            <pc:docMk/>
            <pc:sldMk cId="3776764238" sldId="291"/>
            <ac:spMk id="3" creationId="{2C54A122-F3B4-4C5A-90B1-249DDB187C90}"/>
          </ac:spMkLst>
        </pc:spChg>
      </pc:sldChg>
    </pc:docChg>
  </pc:docChgLst>
  <pc:docChgLst>
    <pc:chgData name="Remco Vrancken" userId="f9e00650-cab4-4ae8-9621-4c8ea7d9ab16" providerId="ADAL" clId="{C9C7FFB5-95E0-4745-AEAE-02ECDC0A2FE6}"/>
    <pc:docChg chg="undo custSel addSld delSld modSld sldOrd modSection">
      <pc:chgData name="Remco Vrancken" userId="f9e00650-cab4-4ae8-9621-4c8ea7d9ab16" providerId="ADAL" clId="{C9C7FFB5-95E0-4745-AEAE-02ECDC0A2FE6}" dt="2022-11-15T12:56:59.246" v="1815" actId="207"/>
      <pc:docMkLst>
        <pc:docMk/>
      </pc:docMkLst>
      <pc:sldChg chg="modSp mod">
        <pc:chgData name="Remco Vrancken" userId="f9e00650-cab4-4ae8-9621-4c8ea7d9ab16" providerId="ADAL" clId="{C9C7FFB5-95E0-4745-AEAE-02ECDC0A2FE6}" dt="2022-11-15T11:51:46.831" v="1109" actId="20577"/>
        <pc:sldMkLst>
          <pc:docMk/>
          <pc:sldMk cId="1624323582" sldId="256"/>
        </pc:sldMkLst>
        <pc:spChg chg="mod">
          <ac:chgData name="Remco Vrancken" userId="f9e00650-cab4-4ae8-9621-4c8ea7d9ab16" providerId="ADAL" clId="{C9C7FFB5-95E0-4745-AEAE-02ECDC0A2FE6}" dt="2022-11-15T11:51:46.831" v="1109" actId="20577"/>
          <ac:spMkLst>
            <pc:docMk/>
            <pc:sldMk cId="1624323582" sldId="256"/>
            <ac:spMk id="3" creationId="{00000000-0000-0000-0000-000000000000}"/>
          </ac:spMkLst>
        </pc:spChg>
      </pc:sldChg>
      <pc:sldChg chg="del">
        <pc:chgData name="Remco Vrancken" userId="f9e00650-cab4-4ae8-9621-4c8ea7d9ab16" providerId="ADAL" clId="{C9C7FFB5-95E0-4745-AEAE-02ECDC0A2FE6}" dt="2022-11-15T11:57:30.730" v="1629" actId="47"/>
        <pc:sldMkLst>
          <pc:docMk/>
          <pc:sldMk cId="1858266278" sldId="269"/>
        </pc:sldMkLst>
      </pc:sldChg>
      <pc:sldChg chg="del">
        <pc:chgData name="Remco Vrancken" userId="f9e00650-cab4-4ae8-9621-4c8ea7d9ab16" providerId="ADAL" clId="{C9C7FFB5-95E0-4745-AEAE-02ECDC0A2FE6}" dt="2022-11-15T11:57:32.946" v="1630" actId="47"/>
        <pc:sldMkLst>
          <pc:docMk/>
          <pc:sldMk cId="4166922229" sldId="279"/>
        </pc:sldMkLst>
      </pc:sldChg>
      <pc:sldChg chg="modSp mod">
        <pc:chgData name="Remco Vrancken" userId="f9e00650-cab4-4ae8-9621-4c8ea7d9ab16" providerId="ADAL" clId="{C9C7FFB5-95E0-4745-AEAE-02ECDC0A2FE6}" dt="2022-11-15T12:55:30.423" v="1796" actId="20577"/>
        <pc:sldMkLst>
          <pc:docMk/>
          <pc:sldMk cId="2224946436" sldId="287"/>
        </pc:sldMkLst>
        <pc:spChg chg="mod">
          <ac:chgData name="Remco Vrancken" userId="f9e00650-cab4-4ae8-9621-4c8ea7d9ab16" providerId="ADAL" clId="{C9C7FFB5-95E0-4745-AEAE-02ECDC0A2FE6}" dt="2022-11-15T12:55:30.423" v="1796" actId="20577"/>
          <ac:spMkLst>
            <pc:docMk/>
            <pc:sldMk cId="2224946436" sldId="287"/>
            <ac:spMk id="3" creationId="{00000000-0000-0000-0000-000000000000}"/>
          </ac:spMkLst>
        </pc:spChg>
      </pc:sldChg>
      <pc:sldChg chg="modSp mod ord">
        <pc:chgData name="Remco Vrancken" userId="f9e00650-cab4-4ae8-9621-4c8ea7d9ab16" providerId="ADAL" clId="{C9C7FFB5-95E0-4745-AEAE-02ECDC0A2FE6}" dt="2022-11-15T12:56:59.246" v="1815" actId="207"/>
        <pc:sldMkLst>
          <pc:docMk/>
          <pc:sldMk cId="3495899007" sldId="288"/>
        </pc:sldMkLst>
        <pc:spChg chg="mod">
          <ac:chgData name="Remco Vrancken" userId="f9e00650-cab4-4ae8-9621-4c8ea7d9ab16" providerId="ADAL" clId="{C9C7FFB5-95E0-4745-AEAE-02ECDC0A2FE6}" dt="2022-11-15T12:55:47.255" v="1797" actId="14100"/>
          <ac:spMkLst>
            <pc:docMk/>
            <pc:sldMk cId="3495899007" sldId="288"/>
            <ac:spMk id="2" creationId="{0D23A012-4C6B-4820-B676-A336A7AEC5F5}"/>
          </ac:spMkLst>
        </pc:spChg>
        <pc:spChg chg="mod">
          <ac:chgData name="Remco Vrancken" userId="f9e00650-cab4-4ae8-9621-4c8ea7d9ab16" providerId="ADAL" clId="{C9C7FFB5-95E0-4745-AEAE-02ECDC0A2FE6}" dt="2022-11-15T12:56:59.246" v="1815" actId="207"/>
          <ac:spMkLst>
            <pc:docMk/>
            <pc:sldMk cId="3495899007" sldId="288"/>
            <ac:spMk id="3" creationId="{F48D798C-4F41-4C71-B895-38CD13442DC7}"/>
          </ac:spMkLst>
        </pc:spChg>
      </pc:sldChg>
      <pc:sldChg chg="addSp delSp modSp new mod">
        <pc:chgData name="Remco Vrancken" userId="f9e00650-cab4-4ae8-9621-4c8ea7d9ab16" providerId="ADAL" clId="{C9C7FFB5-95E0-4745-AEAE-02ECDC0A2FE6}" dt="2022-11-15T11:20:40.147" v="35" actId="1076"/>
        <pc:sldMkLst>
          <pc:docMk/>
          <pc:sldMk cId="3144296613" sldId="292"/>
        </pc:sldMkLst>
        <pc:spChg chg="mod">
          <ac:chgData name="Remco Vrancken" userId="f9e00650-cab4-4ae8-9621-4c8ea7d9ab16" providerId="ADAL" clId="{C9C7FFB5-95E0-4745-AEAE-02ECDC0A2FE6}" dt="2022-11-15T11:20:29.152" v="32" actId="27636"/>
          <ac:spMkLst>
            <pc:docMk/>
            <pc:sldMk cId="3144296613" sldId="292"/>
            <ac:spMk id="2" creationId="{CCE93C57-F29C-2240-1A40-7D9A00A1C4B3}"/>
          </ac:spMkLst>
        </pc:spChg>
        <pc:spChg chg="del">
          <ac:chgData name="Remco Vrancken" userId="f9e00650-cab4-4ae8-9621-4c8ea7d9ab16" providerId="ADAL" clId="{C9C7FFB5-95E0-4745-AEAE-02ECDC0A2FE6}" dt="2022-11-15T11:18:38.306" v="20" actId="22"/>
          <ac:spMkLst>
            <pc:docMk/>
            <pc:sldMk cId="3144296613" sldId="292"/>
            <ac:spMk id="3" creationId="{18C569EC-09D9-CE47-06E8-A4FB5A89BB63}"/>
          </ac:spMkLst>
        </pc:spChg>
        <pc:spChg chg="add del mod">
          <ac:chgData name="Remco Vrancken" userId="f9e00650-cab4-4ae8-9621-4c8ea7d9ab16" providerId="ADAL" clId="{C9C7FFB5-95E0-4745-AEAE-02ECDC0A2FE6}" dt="2022-11-15T11:20:21.656" v="28" actId="478"/>
          <ac:spMkLst>
            <pc:docMk/>
            <pc:sldMk cId="3144296613" sldId="292"/>
            <ac:spMk id="7" creationId="{0E4A3F57-F0DC-254C-DA86-AC02782EEB9D}"/>
          </ac:spMkLst>
        </pc:spChg>
        <pc:picChg chg="add del mod ord">
          <ac:chgData name="Remco Vrancken" userId="f9e00650-cab4-4ae8-9621-4c8ea7d9ab16" providerId="ADAL" clId="{C9C7FFB5-95E0-4745-AEAE-02ECDC0A2FE6}" dt="2022-11-15T11:19:26.848" v="27" actId="478"/>
          <ac:picMkLst>
            <pc:docMk/>
            <pc:sldMk cId="3144296613" sldId="292"/>
            <ac:picMk id="5" creationId="{52A45ACC-3EE4-1DAC-4E38-DEC4FA080ACA}"/>
          </ac:picMkLst>
        </pc:picChg>
        <pc:picChg chg="add mod">
          <ac:chgData name="Remco Vrancken" userId="f9e00650-cab4-4ae8-9621-4c8ea7d9ab16" providerId="ADAL" clId="{C9C7FFB5-95E0-4745-AEAE-02ECDC0A2FE6}" dt="2022-11-15T11:20:40.147" v="35" actId="1076"/>
          <ac:picMkLst>
            <pc:docMk/>
            <pc:sldMk cId="3144296613" sldId="292"/>
            <ac:picMk id="9" creationId="{A6E16D69-1C00-EFD8-5831-706F1A431ABF}"/>
          </ac:picMkLst>
        </pc:picChg>
      </pc:sldChg>
      <pc:sldChg chg="addSp delSp modSp add mod addAnim delAnim modAnim">
        <pc:chgData name="Remco Vrancken" userId="f9e00650-cab4-4ae8-9621-4c8ea7d9ab16" providerId="ADAL" clId="{C9C7FFB5-95E0-4745-AEAE-02ECDC0A2FE6}" dt="2022-11-15T11:45:40.778" v="918" actId="478"/>
        <pc:sldMkLst>
          <pc:docMk/>
          <pc:sldMk cId="1853696453" sldId="293"/>
        </pc:sldMkLst>
        <pc:spChg chg="add del mod">
          <ac:chgData name="Remco Vrancken" userId="f9e00650-cab4-4ae8-9621-4c8ea7d9ab16" providerId="ADAL" clId="{C9C7FFB5-95E0-4745-AEAE-02ECDC0A2FE6}" dt="2022-11-15T11:45:40.778" v="918" actId="478"/>
          <ac:spMkLst>
            <pc:docMk/>
            <pc:sldMk cId="1853696453" sldId="293"/>
            <ac:spMk id="4" creationId="{6BD2EC65-235D-2EF7-41E5-9F36D628B1E9}"/>
          </ac:spMkLst>
        </pc:spChg>
        <pc:spChg chg="add del mod">
          <ac:chgData name="Remco Vrancken" userId="f9e00650-cab4-4ae8-9621-4c8ea7d9ab16" providerId="ADAL" clId="{C9C7FFB5-95E0-4745-AEAE-02ECDC0A2FE6}" dt="2022-11-15T11:45:38.873" v="917" actId="478"/>
          <ac:spMkLst>
            <pc:docMk/>
            <pc:sldMk cId="1853696453" sldId="293"/>
            <ac:spMk id="6" creationId="{65F532FD-CF30-FF39-2C7B-4409EAC01ED6}"/>
          </ac:spMkLst>
        </pc:spChg>
        <pc:spChg chg="add del mod">
          <ac:chgData name="Remco Vrancken" userId="f9e00650-cab4-4ae8-9621-4c8ea7d9ab16" providerId="ADAL" clId="{C9C7FFB5-95E0-4745-AEAE-02ECDC0A2FE6}" dt="2022-11-15T11:45:38.321" v="916" actId="478"/>
          <ac:spMkLst>
            <pc:docMk/>
            <pc:sldMk cId="1853696453" sldId="293"/>
            <ac:spMk id="7" creationId="{BCF56744-F487-711E-66C5-4FB8A0787305}"/>
          </ac:spMkLst>
        </pc:spChg>
        <pc:spChg chg="add del mod">
          <ac:chgData name="Remco Vrancken" userId="f9e00650-cab4-4ae8-9621-4c8ea7d9ab16" providerId="ADAL" clId="{C9C7FFB5-95E0-4745-AEAE-02ECDC0A2FE6}" dt="2022-11-15T11:45:37.766" v="915" actId="478"/>
          <ac:spMkLst>
            <pc:docMk/>
            <pc:sldMk cId="1853696453" sldId="293"/>
            <ac:spMk id="8" creationId="{48A26772-3D3F-2E23-2F81-B7C5180339A2}"/>
          </ac:spMkLst>
        </pc:spChg>
        <pc:spChg chg="add mod">
          <ac:chgData name="Remco Vrancken" userId="f9e00650-cab4-4ae8-9621-4c8ea7d9ab16" providerId="ADAL" clId="{C9C7FFB5-95E0-4745-AEAE-02ECDC0A2FE6}" dt="2022-11-15T11:27:17.722" v="81" actId="14100"/>
          <ac:spMkLst>
            <pc:docMk/>
            <pc:sldMk cId="1853696453" sldId="293"/>
            <ac:spMk id="9" creationId="{8AD92AAC-0485-95E7-26C9-12DAC8B6B61A}"/>
          </ac:spMkLst>
        </pc:spChg>
        <pc:spChg chg="add mod">
          <ac:chgData name="Remco Vrancken" userId="f9e00650-cab4-4ae8-9621-4c8ea7d9ab16" providerId="ADAL" clId="{C9C7FFB5-95E0-4745-AEAE-02ECDC0A2FE6}" dt="2022-11-15T11:25:52.355" v="76" actId="208"/>
          <ac:spMkLst>
            <pc:docMk/>
            <pc:sldMk cId="1853696453" sldId="293"/>
            <ac:spMk id="10" creationId="{935FFBBD-4FA7-5474-64AA-C048127AC8EC}"/>
          </ac:spMkLst>
        </pc:spChg>
        <pc:spChg chg="add del mod">
          <ac:chgData name="Remco Vrancken" userId="f9e00650-cab4-4ae8-9621-4c8ea7d9ab16" providerId="ADAL" clId="{C9C7FFB5-95E0-4745-AEAE-02ECDC0A2FE6}" dt="2022-11-15T11:26:51.215" v="78"/>
          <ac:spMkLst>
            <pc:docMk/>
            <pc:sldMk cId="1853696453" sldId="293"/>
            <ac:spMk id="11" creationId="{9EBFC63A-F93B-6770-4A11-9AF9567A0732}"/>
          </ac:spMkLst>
        </pc:spChg>
        <pc:spChg chg="add mod">
          <ac:chgData name="Remco Vrancken" userId="f9e00650-cab4-4ae8-9621-4c8ea7d9ab16" providerId="ADAL" clId="{C9C7FFB5-95E0-4745-AEAE-02ECDC0A2FE6}" dt="2022-11-15T11:27:33.202" v="85" actId="1076"/>
          <ac:spMkLst>
            <pc:docMk/>
            <pc:sldMk cId="1853696453" sldId="293"/>
            <ac:spMk id="12" creationId="{39A2FCFA-757A-1607-B872-B538EA91B344}"/>
          </ac:spMkLst>
        </pc:spChg>
        <pc:spChg chg="add mod">
          <ac:chgData name="Remco Vrancken" userId="f9e00650-cab4-4ae8-9621-4c8ea7d9ab16" providerId="ADAL" clId="{C9C7FFB5-95E0-4745-AEAE-02ECDC0A2FE6}" dt="2022-11-15T11:27:45.599" v="88" actId="14100"/>
          <ac:spMkLst>
            <pc:docMk/>
            <pc:sldMk cId="1853696453" sldId="293"/>
            <ac:spMk id="13" creationId="{38F328F4-9565-2B69-C5FF-2FDD89ADF75B}"/>
          </ac:spMkLst>
        </pc:spChg>
        <pc:spChg chg="add mod">
          <ac:chgData name="Remco Vrancken" userId="f9e00650-cab4-4ae8-9621-4c8ea7d9ab16" providerId="ADAL" clId="{C9C7FFB5-95E0-4745-AEAE-02ECDC0A2FE6}" dt="2022-11-15T11:28:46.522" v="92" actId="14100"/>
          <ac:spMkLst>
            <pc:docMk/>
            <pc:sldMk cId="1853696453" sldId="293"/>
            <ac:spMk id="14" creationId="{EB094132-BC47-AA80-0490-53ABC5EB467D}"/>
          </ac:spMkLst>
        </pc:spChg>
        <pc:spChg chg="add mod">
          <ac:chgData name="Remco Vrancken" userId="f9e00650-cab4-4ae8-9621-4c8ea7d9ab16" providerId="ADAL" clId="{C9C7FFB5-95E0-4745-AEAE-02ECDC0A2FE6}" dt="2022-11-15T11:29:03.032" v="95" actId="14100"/>
          <ac:spMkLst>
            <pc:docMk/>
            <pc:sldMk cId="1853696453" sldId="293"/>
            <ac:spMk id="15" creationId="{6321B677-32ED-C750-BC6C-C300FCF6B2CE}"/>
          </ac:spMkLst>
        </pc:spChg>
        <pc:spChg chg="add mod">
          <ac:chgData name="Remco Vrancken" userId="f9e00650-cab4-4ae8-9621-4c8ea7d9ab16" providerId="ADAL" clId="{C9C7FFB5-95E0-4745-AEAE-02ECDC0A2FE6}" dt="2022-11-15T11:29:25.769" v="99" actId="14100"/>
          <ac:spMkLst>
            <pc:docMk/>
            <pc:sldMk cId="1853696453" sldId="293"/>
            <ac:spMk id="16" creationId="{4E0BEEC3-55EE-A093-BFB5-1658CD9D1E6A}"/>
          </ac:spMkLst>
        </pc:spChg>
        <pc:spChg chg="add mod">
          <ac:chgData name="Remco Vrancken" userId="f9e00650-cab4-4ae8-9621-4c8ea7d9ab16" providerId="ADAL" clId="{C9C7FFB5-95E0-4745-AEAE-02ECDC0A2FE6}" dt="2022-11-15T11:29:41.422" v="102" actId="14100"/>
          <ac:spMkLst>
            <pc:docMk/>
            <pc:sldMk cId="1853696453" sldId="293"/>
            <ac:spMk id="17" creationId="{302F7436-2AE6-02E6-6FFC-DE500563F1E4}"/>
          </ac:spMkLst>
        </pc:spChg>
        <pc:picChg chg="add mod">
          <ac:chgData name="Remco Vrancken" userId="f9e00650-cab4-4ae8-9621-4c8ea7d9ab16" providerId="ADAL" clId="{C9C7FFB5-95E0-4745-AEAE-02ECDC0A2FE6}" dt="2022-11-15T11:22:09.069" v="48" actId="1076"/>
          <ac:picMkLst>
            <pc:docMk/>
            <pc:sldMk cId="1853696453" sldId="293"/>
            <ac:picMk id="3" creationId="{8230195E-7077-E9FA-60F0-97A6B3E57DE3}"/>
          </ac:picMkLst>
        </pc:picChg>
        <pc:picChg chg="mod">
          <ac:chgData name="Remco Vrancken" userId="f9e00650-cab4-4ae8-9621-4c8ea7d9ab16" providerId="ADAL" clId="{C9C7FFB5-95E0-4745-AEAE-02ECDC0A2FE6}" dt="2022-11-15T11:27:25.906" v="84" actId="1076"/>
          <ac:picMkLst>
            <pc:docMk/>
            <pc:sldMk cId="1853696453" sldId="293"/>
            <ac:picMk id="5" creationId="{52A45ACC-3EE4-1DAC-4E38-DEC4FA080ACA}"/>
          </ac:picMkLst>
        </pc:picChg>
      </pc:sldChg>
      <pc:sldChg chg="addSp delSp modSp add mod ord delAnim modAnim">
        <pc:chgData name="Remco Vrancken" userId="f9e00650-cab4-4ae8-9621-4c8ea7d9ab16" providerId="ADAL" clId="{C9C7FFB5-95E0-4745-AEAE-02ECDC0A2FE6}" dt="2022-11-15T12:55:18.797" v="1783" actId="115"/>
        <pc:sldMkLst>
          <pc:docMk/>
          <pc:sldMk cId="1749280722" sldId="294"/>
        </pc:sldMkLst>
        <pc:spChg chg="mod">
          <ac:chgData name="Remco Vrancken" userId="f9e00650-cab4-4ae8-9621-4c8ea7d9ab16" providerId="ADAL" clId="{C9C7FFB5-95E0-4745-AEAE-02ECDC0A2FE6}" dt="2022-11-15T11:32:29.910" v="129" actId="20577"/>
          <ac:spMkLst>
            <pc:docMk/>
            <pc:sldMk cId="1749280722" sldId="294"/>
            <ac:spMk id="2" creationId="{CCE93C57-F29C-2240-1A40-7D9A00A1C4B3}"/>
          </ac:spMkLst>
        </pc:spChg>
        <pc:spChg chg="del">
          <ac:chgData name="Remco Vrancken" userId="f9e00650-cab4-4ae8-9621-4c8ea7d9ab16" providerId="ADAL" clId="{C9C7FFB5-95E0-4745-AEAE-02ECDC0A2FE6}" dt="2022-11-15T11:46:06.856" v="919" actId="478"/>
          <ac:spMkLst>
            <pc:docMk/>
            <pc:sldMk cId="1749280722" sldId="294"/>
            <ac:spMk id="4" creationId="{6BD2EC65-235D-2EF7-41E5-9F36D628B1E9}"/>
          </ac:spMkLst>
        </pc:spChg>
        <pc:spChg chg="del">
          <ac:chgData name="Remco Vrancken" userId="f9e00650-cab4-4ae8-9621-4c8ea7d9ab16" providerId="ADAL" clId="{C9C7FFB5-95E0-4745-AEAE-02ECDC0A2FE6}" dt="2022-11-15T11:46:09.109" v="920" actId="478"/>
          <ac:spMkLst>
            <pc:docMk/>
            <pc:sldMk cId="1749280722" sldId="294"/>
            <ac:spMk id="6" creationId="{65F532FD-CF30-FF39-2C7B-4409EAC01ED6}"/>
          </ac:spMkLst>
        </pc:spChg>
        <pc:spChg chg="del">
          <ac:chgData name="Remco Vrancken" userId="f9e00650-cab4-4ae8-9621-4c8ea7d9ab16" providerId="ADAL" clId="{C9C7FFB5-95E0-4745-AEAE-02ECDC0A2FE6}" dt="2022-11-15T11:46:10.340" v="921" actId="478"/>
          <ac:spMkLst>
            <pc:docMk/>
            <pc:sldMk cId="1749280722" sldId="294"/>
            <ac:spMk id="7" creationId="{BCF56744-F487-711E-66C5-4FB8A0787305}"/>
          </ac:spMkLst>
        </pc:spChg>
        <pc:spChg chg="del">
          <ac:chgData name="Remco Vrancken" userId="f9e00650-cab4-4ae8-9621-4c8ea7d9ab16" providerId="ADAL" clId="{C9C7FFB5-95E0-4745-AEAE-02ECDC0A2FE6}" dt="2022-11-15T11:46:12.675" v="922" actId="478"/>
          <ac:spMkLst>
            <pc:docMk/>
            <pc:sldMk cId="1749280722" sldId="294"/>
            <ac:spMk id="8" creationId="{48A26772-3D3F-2E23-2F81-B7C5180339A2}"/>
          </ac:spMkLst>
        </pc:spChg>
        <pc:spChg chg="del">
          <ac:chgData name="Remco Vrancken" userId="f9e00650-cab4-4ae8-9621-4c8ea7d9ab16" providerId="ADAL" clId="{C9C7FFB5-95E0-4745-AEAE-02ECDC0A2FE6}" dt="2022-11-15T11:32:37.727" v="132" actId="478"/>
          <ac:spMkLst>
            <pc:docMk/>
            <pc:sldMk cId="1749280722" sldId="294"/>
            <ac:spMk id="9" creationId="{8AD92AAC-0485-95E7-26C9-12DAC8B6B61A}"/>
          </ac:spMkLst>
        </pc:spChg>
        <pc:spChg chg="del">
          <ac:chgData name="Remco Vrancken" userId="f9e00650-cab4-4ae8-9621-4c8ea7d9ab16" providerId="ADAL" clId="{C9C7FFB5-95E0-4745-AEAE-02ECDC0A2FE6}" dt="2022-11-15T11:48:36.351" v="934" actId="478"/>
          <ac:spMkLst>
            <pc:docMk/>
            <pc:sldMk cId="1749280722" sldId="294"/>
            <ac:spMk id="10" creationId="{935FFBBD-4FA7-5474-64AA-C048127AC8EC}"/>
          </ac:spMkLst>
        </pc:spChg>
        <pc:spChg chg="add del mod">
          <ac:chgData name="Remco Vrancken" userId="f9e00650-cab4-4ae8-9621-4c8ea7d9ab16" providerId="ADAL" clId="{C9C7FFB5-95E0-4745-AEAE-02ECDC0A2FE6}" dt="2022-11-15T11:47:43.656" v="926" actId="478"/>
          <ac:spMkLst>
            <pc:docMk/>
            <pc:sldMk cId="1749280722" sldId="294"/>
            <ac:spMk id="11" creationId="{9F36EB6D-7807-C8FB-173B-0E0C8390E89A}"/>
          </ac:spMkLst>
        </pc:spChg>
        <pc:spChg chg="del">
          <ac:chgData name="Remco Vrancken" userId="f9e00650-cab4-4ae8-9621-4c8ea7d9ab16" providerId="ADAL" clId="{C9C7FFB5-95E0-4745-AEAE-02ECDC0A2FE6}" dt="2022-11-15T11:48:08.085" v="931" actId="478"/>
          <ac:spMkLst>
            <pc:docMk/>
            <pc:sldMk cId="1749280722" sldId="294"/>
            <ac:spMk id="12" creationId="{39A2FCFA-757A-1607-B872-B538EA91B344}"/>
          </ac:spMkLst>
        </pc:spChg>
        <pc:spChg chg="del">
          <ac:chgData name="Remco Vrancken" userId="f9e00650-cab4-4ae8-9621-4c8ea7d9ab16" providerId="ADAL" clId="{C9C7FFB5-95E0-4745-AEAE-02ECDC0A2FE6}" dt="2022-11-15T11:32:36.698" v="131" actId="478"/>
          <ac:spMkLst>
            <pc:docMk/>
            <pc:sldMk cId="1749280722" sldId="294"/>
            <ac:spMk id="13" creationId="{38F328F4-9565-2B69-C5FF-2FDD89ADF75B}"/>
          </ac:spMkLst>
        </pc:spChg>
        <pc:spChg chg="del">
          <ac:chgData name="Remco Vrancken" userId="f9e00650-cab4-4ae8-9621-4c8ea7d9ab16" providerId="ADAL" clId="{C9C7FFB5-95E0-4745-AEAE-02ECDC0A2FE6}" dt="2022-11-15T11:32:39.002" v="133" actId="478"/>
          <ac:spMkLst>
            <pc:docMk/>
            <pc:sldMk cId="1749280722" sldId="294"/>
            <ac:spMk id="14" creationId="{EB094132-BC47-AA80-0490-53ABC5EB467D}"/>
          </ac:spMkLst>
        </pc:spChg>
        <pc:spChg chg="del">
          <ac:chgData name="Remco Vrancken" userId="f9e00650-cab4-4ae8-9621-4c8ea7d9ab16" providerId="ADAL" clId="{C9C7FFB5-95E0-4745-AEAE-02ECDC0A2FE6}" dt="2022-11-15T11:32:40.814" v="135" actId="478"/>
          <ac:spMkLst>
            <pc:docMk/>
            <pc:sldMk cId="1749280722" sldId="294"/>
            <ac:spMk id="15" creationId="{6321B677-32ED-C750-BC6C-C300FCF6B2CE}"/>
          </ac:spMkLst>
        </pc:spChg>
        <pc:spChg chg="del">
          <ac:chgData name="Remco Vrancken" userId="f9e00650-cab4-4ae8-9621-4c8ea7d9ab16" providerId="ADAL" clId="{C9C7FFB5-95E0-4745-AEAE-02ECDC0A2FE6}" dt="2022-11-15T11:32:39.875" v="134" actId="478"/>
          <ac:spMkLst>
            <pc:docMk/>
            <pc:sldMk cId="1749280722" sldId="294"/>
            <ac:spMk id="16" creationId="{4E0BEEC3-55EE-A093-BFB5-1658CD9D1E6A}"/>
          </ac:spMkLst>
        </pc:spChg>
        <pc:spChg chg="del">
          <ac:chgData name="Remco Vrancken" userId="f9e00650-cab4-4ae8-9621-4c8ea7d9ab16" providerId="ADAL" clId="{C9C7FFB5-95E0-4745-AEAE-02ECDC0A2FE6}" dt="2022-11-15T11:32:41.942" v="136" actId="478"/>
          <ac:spMkLst>
            <pc:docMk/>
            <pc:sldMk cId="1749280722" sldId="294"/>
            <ac:spMk id="17" creationId="{302F7436-2AE6-02E6-6FFC-DE500563F1E4}"/>
          </ac:spMkLst>
        </pc:spChg>
        <pc:spChg chg="add mod">
          <ac:chgData name="Remco Vrancken" userId="f9e00650-cab4-4ae8-9621-4c8ea7d9ab16" providerId="ADAL" clId="{C9C7FFB5-95E0-4745-AEAE-02ECDC0A2FE6}" dt="2022-11-15T12:55:18.797" v="1783" actId="115"/>
          <ac:spMkLst>
            <pc:docMk/>
            <pc:sldMk cId="1749280722" sldId="294"/>
            <ac:spMk id="18" creationId="{307B83FB-7F0F-6093-69BE-990FBD3138B5}"/>
          </ac:spMkLst>
        </pc:spChg>
        <pc:spChg chg="add del mod">
          <ac:chgData name="Remco Vrancken" userId="f9e00650-cab4-4ae8-9621-4c8ea7d9ab16" providerId="ADAL" clId="{C9C7FFB5-95E0-4745-AEAE-02ECDC0A2FE6}" dt="2022-11-15T11:48:03.063" v="930" actId="478"/>
          <ac:spMkLst>
            <pc:docMk/>
            <pc:sldMk cId="1749280722" sldId="294"/>
            <ac:spMk id="21" creationId="{E337819F-4F57-78F8-F2EA-278F9F1B8C01}"/>
          </ac:spMkLst>
        </pc:spChg>
        <pc:spChg chg="add del mod">
          <ac:chgData name="Remco Vrancken" userId="f9e00650-cab4-4ae8-9621-4c8ea7d9ab16" providerId="ADAL" clId="{C9C7FFB5-95E0-4745-AEAE-02ECDC0A2FE6}" dt="2022-11-15T11:48:00.611" v="929" actId="478"/>
          <ac:spMkLst>
            <pc:docMk/>
            <pc:sldMk cId="1749280722" sldId="294"/>
            <ac:spMk id="22" creationId="{F9FDACE5-8ABC-8B22-800F-3CFC6495523C}"/>
          </ac:spMkLst>
        </pc:spChg>
        <pc:spChg chg="add del mod">
          <ac:chgData name="Remco Vrancken" userId="f9e00650-cab4-4ae8-9621-4c8ea7d9ab16" providerId="ADAL" clId="{C9C7FFB5-95E0-4745-AEAE-02ECDC0A2FE6}" dt="2022-11-15T11:50:12.766" v="1031" actId="478"/>
          <ac:spMkLst>
            <pc:docMk/>
            <pc:sldMk cId="1749280722" sldId="294"/>
            <ac:spMk id="23" creationId="{B9D623E6-3366-906C-C965-EFC5DDB5B7E5}"/>
          </ac:spMkLst>
        </pc:spChg>
        <pc:spChg chg="add del mod">
          <ac:chgData name="Remco Vrancken" userId="f9e00650-cab4-4ae8-9621-4c8ea7d9ab16" providerId="ADAL" clId="{C9C7FFB5-95E0-4745-AEAE-02ECDC0A2FE6}" dt="2022-11-15T11:48:33.030" v="933" actId="478"/>
          <ac:spMkLst>
            <pc:docMk/>
            <pc:sldMk cId="1749280722" sldId="294"/>
            <ac:spMk id="27" creationId="{49FC2FF1-1E1E-74B6-7533-658E92F9AF36}"/>
          </ac:spMkLst>
        </pc:spChg>
        <pc:picChg chg="del">
          <ac:chgData name="Remco Vrancken" userId="f9e00650-cab4-4ae8-9621-4c8ea7d9ab16" providerId="ADAL" clId="{C9C7FFB5-95E0-4745-AEAE-02ECDC0A2FE6}" dt="2022-11-15T11:32:33.976" v="130" actId="478"/>
          <ac:picMkLst>
            <pc:docMk/>
            <pc:sldMk cId="1749280722" sldId="294"/>
            <ac:picMk id="3" creationId="{8230195E-7077-E9FA-60F0-97A6B3E57DE3}"/>
          </ac:picMkLst>
        </pc:picChg>
        <pc:picChg chg="add del mod">
          <ac:chgData name="Remco Vrancken" userId="f9e00650-cab4-4ae8-9621-4c8ea7d9ab16" providerId="ADAL" clId="{C9C7FFB5-95E0-4745-AEAE-02ECDC0A2FE6}" dt="2022-11-15T12:00:48.356" v="1747" actId="1076"/>
          <ac:picMkLst>
            <pc:docMk/>
            <pc:sldMk cId="1749280722" sldId="294"/>
            <ac:picMk id="5" creationId="{52A45ACC-3EE4-1DAC-4E38-DEC4FA080ACA}"/>
          </ac:picMkLst>
        </pc:picChg>
        <pc:picChg chg="add del mod">
          <ac:chgData name="Remco Vrancken" userId="f9e00650-cab4-4ae8-9621-4c8ea7d9ab16" providerId="ADAL" clId="{C9C7FFB5-95E0-4745-AEAE-02ECDC0A2FE6}" dt="2022-11-15T11:47:48.766" v="927" actId="478"/>
          <ac:picMkLst>
            <pc:docMk/>
            <pc:sldMk cId="1749280722" sldId="294"/>
            <ac:picMk id="20" creationId="{ABB40322-EF39-DCB1-9D3D-3A391CCEE58D}"/>
          </ac:picMkLst>
        </pc:picChg>
        <pc:picChg chg="add del mod">
          <ac:chgData name="Remco Vrancken" userId="f9e00650-cab4-4ae8-9621-4c8ea7d9ab16" providerId="ADAL" clId="{C9C7FFB5-95E0-4745-AEAE-02ECDC0A2FE6}" dt="2022-11-15T11:47:51.688" v="928" actId="478"/>
          <ac:picMkLst>
            <pc:docMk/>
            <pc:sldMk cId="1749280722" sldId="294"/>
            <ac:picMk id="25" creationId="{5CBDD4DC-C2C6-A371-679B-1486DEDDC31D}"/>
          </ac:picMkLst>
        </pc:picChg>
      </pc:sldChg>
      <pc:sldChg chg="modSp add">
        <pc:chgData name="Remco Vrancken" userId="f9e00650-cab4-4ae8-9621-4c8ea7d9ab16" providerId="ADAL" clId="{C9C7FFB5-95E0-4745-AEAE-02ECDC0A2FE6}" dt="2022-11-15T12:54:41.147" v="1771" actId="20577"/>
        <pc:sldMkLst>
          <pc:docMk/>
          <pc:sldMk cId="1059429317" sldId="295"/>
        </pc:sldMkLst>
        <pc:spChg chg="mod">
          <ac:chgData name="Remco Vrancken" userId="f9e00650-cab4-4ae8-9621-4c8ea7d9ab16" providerId="ADAL" clId="{C9C7FFB5-95E0-4745-AEAE-02ECDC0A2FE6}" dt="2022-11-15T12:54:41.147" v="1771" actId="20577"/>
          <ac:spMkLst>
            <pc:docMk/>
            <pc:sldMk cId="1059429317" sldId="295"/>
            <ac:spMk id="18" creationId="{307B83FB-7F0F-6093-69BE-990FBD3138B5}"/>
          </ac:spMkLst>
        </pc:spChg>
      </pc:sldChg>
      <pc:sldChg chg="modSp new mod">
        <pc:chgData name="Remco Vrancken" userId="f9e00650-cab4-4ae8-9621-4c8ea7d9ab16" providerId="ADAL" clId="{C9C7FFB5-95E0-4745-AEAE-02ECDC0A2FE6}" dt="2022-11-15T12:53:17.506" v="1759" actId="20577"/>
        <pc:sldMkLst>
          <pc:docMk/>
          <pc:sldMk cId="1276289860" sldId="296"/>
        </pc:sldMkLst>
        <pc:spChg chg="mod">
          <ac:chgData name="Remco Vrancken" userId="f9e00650-cab4-4ae8-9621-4c8ea7d9ab16" providerId="ADAL" clId="{C9C7FFB5-95E0-4745-AEAE-02ECDC0A2FE6}" dt="2022-11-15T11:53:03.336" v="1164" actId="20577"/>
          <ac:spMkLst>
            <pc:docMk/>
            <pc:sldMk cId="1276289860" sldId="296"/>
            <ac:spMk id="2" creationId="{DFAAC162-4655-9CC6-5A59-0415BFE3C56E}"/>
          </ac:spMkLst>
        </pc:spChg>
        <pc:spChg chg="mod">
          <ac:chgData name="Remco Vrancken" userId="f9e00650-cab4-4ae8-9621-4c8ea7d9ab16" providerId="ADAL" clId="{C9C7FFB5-95E0-4745-AEAE-02ECDC0A2FE6}" dt="2022-11-15T12:53:17.506" v="1759" actId="20577"/>
          <ac:spMkLst>
            <pc:docMk/>
            <pc:sldMk cId="1276289860" sldId="296"/>
            <ac:spMk id="3" creationId="{81CCEDCE-9C6E-8871-CD70-82EABA05B111}"/>
          </ac:spMkLst>
        </pc:spChg>
      </pc:sldChg>
      <pc:sldChg chg="addSp delSp modSp new del mod chgLayout">
        <pc:chgData name="Remco Vrancken" userId="f9e00650-cab4-4ae8-9621-4c8ea7d9ab16" providerId="ADAL" clId="{C9C7FFB5-95E0-4745-AEAE-02ECDC0A2FE6}" dt="2022-11-15T11:52:47.834" v="1147" actId="47"/>
        <pc:sldMkLst>
          <pc:docMk/>
          <pc:sldMk cId="2136244282" sldId="296"/>
        </pc:sldMkLst>
        <pc:spChg chg="del">
          <ac:chgData name="Remco Vrancken" userId="f9e00650-cab4-4ae8-9621-4c8ea7d9ab16" providerId="ADAL" clId="{C9C7FFB5-95E0-4745-AEAE-02ECDC0A2FE6}" dt="2022-11-15T11:52:28.831" v="1145" actId="700"/>
          <ac:spMkLst>
            <pc:docMk/>
            <pc:sldMk cId="2136244282" sldId="296"/>
            <ac:spMk id="2" creationId="{51B8F5DA-82F9-206A-0996-1D005DF94DD6}"/>
          </ac:spMkLst>
        </pc:spChg>
        <pc:spChg chg="mod ord">
          <ac:chgData name="Remco Vrancken" userId="f9e00650-cab4-4ae8-9621-4c8ea7d9ab16" providerId="ADAL" clId="{C9C7FFB5-95E0-4745-AEAE-02ECDC0A2FE6}" dt="2022-11-15T11:52:41.709" v="1146" actId="700"/>
          <ac:spMkLst>
            <pc:docMk/>
            <pc:sldMk cId="2136244282" sldId="296"/>
            <ac:spMk id="3" creationId="{EA9F447C-797A-9024-4774-9599C8EA3867}"/>
          </ac:spMkLst>
        </pc:spChg>
        <pc:spChg chg="add del mod ord">
          <ac:chgData name="Remco Vrancken" userId="f9e00650-cab4-4ae8-9621-4c8ea7d9ab16" providerId="ADAL" clId="{C9C7FFB5-95E0-4745-AEAE-02ECDC0A2FE6}" dt="2022-11-15T11:52:41.709" v="1146" actId="700"/>
          <ac:spMkLst>
            <pc:docMk/>
            <pc:sldMk cId="2136244282" sldId="296"/>
            <ac:spMk id="4" creationId="{1905D90A-F3A6-71B8-6969-68485A314BC6}"/>
          </ac:spMkLst>
        </pc:spChg>
        <pc:spChg chg="add mod ord">
          <ac:chgData name="Remco Vrancken" userId="f9e00650-cab4-4ae8-9621-4c8ea7d9ab16" providerId="ADAL" clId="{C9C7FFB5-95E0-4745-AEAE-02ECDC0A2FE6}" dt="2022-11-15T11:52:41.709" v="1146" actId="700"/>
          <ac:spMkLst>
            <pc:docMk/>
            <pc:sldMk cId="2136244282" sldId="296"/>
            <ac:spMk id="5" creationId="{F8C7F081-5413-9EFE-9D6C-359AFA15CDDD}"/>
          </ac:spMkLst>
        </pc:sp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2-17T10:45:14.073"/>
    </inkml:context>
    <inkml:brush xml:id="br0">
      <inkml:brushProperty name="width" value="0.5" units="cm"/>
      <inkml:brushProperty name="height" value="1" units="cm"/>
      <inkml:brushProperty name="tip" value="rectangle"/>
      <inkml:brushProperty name="rasterOp" value="maskPen"/>
      <inkml:brushProperty name="ignorePressure" value="1"/>
    </inkml:brush>
  </inkml:definitions>
  <inkml:trace contextRef="#ctx0" brushRef="#br0">0 3,'94'-2,"101"4,-115 13,-28-4,-30-6,0 1,-1 1,39 19,-3-1,10 3,26 9,-18-4,-61-26,1 0,-1-1,1 0,0-1,0-1,29 4,67 3,93 3,136-14,-327-1,0-1,0 0,-1-1,1 0,-1 0,0-2,0 1,22-13,25-10,-46 24,0-1,1 2,-1 0,1 0,0 2,19 0,-18 1,1-2,-1 1,0-2,25-5,-23 2</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8800" spc="-80" baseline="0">
                <a:solidFill>
                  <a:schemeClr val="tx1"/>
                </a:solidFill>
              </a:defRPr>
            </a:lvl1pPr>
          </a:lstStyle>
          <a:p>
            <a:r>
              <a:rPr lang="en-US"/>
              <a:t>Titelstijl van model bewerken</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Klik om de titelstijl van het model te bewerken</a:t>
            </a:r>
            <a:endParaRPr lang="en-US" dirty="0"/>
          </a:p>
        </p:txBody>
      </p:sp>
      <p:sp>
        <p:nvSpPr>
          <p:cNvPr id="4" name="Date Placeholder 3"/>
          <p:cNvSpPr>
            <a:spLocks noGrp="1"/>
          </p:cNvSpPr>
          <p:nvPr>
            <p:ph type="dt" sz="half" idx="10"/>
          </p:nvPr>
        </p:nvSpPr>
        <p:spPr/>
        <p:txBody>
          <a:bodyPr/>
          <a:lstStyle/>
          <a:p>
            <a:fld id="{451DEABC-D766-4322-8E78-B830FAE35C72}" type="datetime4">
              <a:rPr lang="en-US" smtClean="0"/>
              <a:pPr/>
              <a:t>November 15, 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F38DF745-7D3F-47F4-83A3-874385CFAA69}" type="slidenum">
              <a:rPr lang="en-US" smtClean="0"/>
              <a:pPr/>
              <a:t>‹nr.›</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Titelstijl van model bewerken</a:t>
            </a:r>
          </a:p>
        </p:txBody>
      </p:sp>
      <p:sp>
        <p:nvSpPr>
          <p:cNvPr id="3" name="Vertical Text Placeholder 2"/>
          <p:cNvSpPr>
            <a:spLocks noGrp="1"/>
          </p:cNvSpPr>
          <p:nvPr>
            <p:ph type="body" orient="vert" idx="1"/>
          </p:nvPr>
        </p:nvSpPr>
        <p:spPr/>
        <p:txBody>
          <a:bodyPr vert="eaVert"/>
          <a:lstStyle/>
          <a:p>
            <a:pPr lvl="0"/>
            <a:r>
              <a:rPr lang="en-US"/>
              <a:t>Klik om de tekststijl van het model te bewerken</a:t>
            </a:r>
          </a:p>
          <a:p>
            <a:pPr lvl="1"/>
            <a:r>
              <a:rPr lang="en-US"/>
              <a:t>Tweede niveau</a:t>
            </a:r>
          </a:p>
          <a:p>
            <a:pPr lvl="2"/>
            <a:r>
              <a:rPr lang="en-US"/>
              <a:t>Derde niveau</a:t>
            </a:r>
          </a:p>
          <a:p>
            <a:pPr lvl="3"/>
            <a:r>
              <a:rPr lang="en-US"/>
              <a:t>Vierde niveau</a:t>
            </a:r>
          </a:p>
          <a:p>
            <a:pPr lvl="4"/>
            <a:r>
              <a:rPr lang="en-US"/>
              <a:t>Vijfde niveau</a:t>
            </a:r>
          </a:p>
        </p:txBody>
      </p:sp>
      <p:sp>
        <p:nvSpPr>
          <p:cNvPr id="4" name="Date Placeholder 3"/>
          <p:cNvSpPr>
            <a:spLocks noGrp="1"/>
          </p:cNvSpPr>
          <p:nvPr>
            <p:ph type="dt" sz="half" idx="10"/>
          </p:nvPr>
        </p:nvSpPr>
        <p:spPr/>
        <p:txBody>
          <a:bodyPr/>
          <a:lstStyle/>
          <a:p>
            <a:fld id="{F3131F9E-604E-4343-9F29-EF72E8231CAD}" type="datetime4">
              <a:rPr lang="en-US" smtClean="0"/>
              <a:pPr/>
              <a:t>November 15, 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Titelstijl van model bewerken</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Klik om de tekststijl van het model te bewerken</a:t>
            </a:r>
          </a:p>
          <a:p>
            <a:pPr lvl="1"/>
            <a:r>
              <a:rPr lang="en-US"/>
              <a:t>Tweede niveau</a:t>
            </a:r>
          </a:p>
          <a:p>
            <a:pPr lvl="2"/>
            <a:r>
              <a:rPr lang="en-US"/>
              <a:t>Derde niveau</a:t>
            </a:r>
          </a:p>
          <a:p>
            <a:pPr lvl="3"/>
            <a:r>
              <a:rPr lang="en-US"/>
              <a:t>Vierde niveau</a:t>
            </a:r>
          </a:p>
          <a:p>
            <a:pPr lvl="4"/>
            <a:r>
              <a:rPr lang="en-US"/>
              <a:t>Vijfde niveau</a:t>
            </a:r>
          </a:p>
        </p:txBody>
      </p:sp>
      <p:sp>
        <p:nvSpPr>
          <p:cNvPr id="4" name="Date Placeholder 3"/>
          <p:cNvSpPr>
            <a:spLocks noGrp="1"/>
          </p:cNvSpPr>
          <p:nvPr>
            <p:ph type="dt" sz="half" idx="10"/>
          </p:nvPr>
        </p:nvSpPr>
        <p:spPr/>
        <p:txBody>
          <a:bodyPr/>
          <a:lstStyle/>
          <a:p>
            <a:fld id="{34A8E1CE-37F8-4102-8DF9-852A0A51F293}" type="datetime4">
              <a:rPr lang="en-US" smtClean="0"/>
              <a:pPr/>
              <a:t>November 15, 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‹nr.›</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Titelstijl van model bewerken</a:t>
            </a:r>
          </a:p>
        </p:txBody>
      </p:sp>
      <p:sp>
        <p:nvSpPr>
          <p:cNvPr id="3" name="Content Placeholder 2"/>
          <p:cNvSpPr>
            <a:spLocks noGrp="1"/>
          </p:cNvSpPr>
          <p:nvPr>
            <p:ph idx="1"/>
          </p:nvPr>
        </p:nvSpPr>
        <p:spPr/>
        <p:txBody>
          <a:bodyPr/>
          <a:lstStyle/>
          <a:p>
            <a:pPr lvl="0"/>
            <a:r>
              <a:rPr lang="en-US"/>
              <a:t>Klik om de tekststijl van het model te bewerken</a:t>
            </a:r>
          </a:p>
          <a:p>
            <a:pPr lvl="1"/>
            <a:r>
              <a:rPr lang="en-US"/>
              <a:t>Tweede niveau</a:t>
            </a:r>
          </a:p>
          <a:p>
            <a:pPr lvl="2"/>
            <a:r>
              <a:rPr lang="en-US"/>
              <a:t>Derde niveau</a:t>
            </a:r>
          </a:p>
          <a:p>
            <a:pPr lvl="3"/>
            <a:r>
              <a:rPr lang="en-US"/>
              <a:t>Vierde niveau</a:t>
            </a:r>
          </a:p>
          <a:p>
            <a:pPr lvl="4"/>
            <a:r>
              <a:rPr lang="en-US"/>
              <a:t>Vijfde niveau</a:t>
            </a:r>
            <a:endParaRPr lang="en-US" dirty="0"/>
          </a:p>
        </p:txBody>
      </p:sp>
      <p:sp>
        <p:nvSpPr>
          <p:cNvPr id="4" name="Date Placeholder 3"/>
          <p:cNvSpPr>
            <a:spLocks noGrp="1"/>
          </p:cNvSpPr>
          <p:nvPr>
            <p:ph type="dt" sz="half" idx="10"/>
          </p:nvPr>
        </p:nvSpPr>
        <p:spPr/>
        <p:txBody>
          <a:bodyPr/>
          <a:lstStyle/>
          <a:p>
            <a:fld id="{93333F43-3E86-47E4-BFBB-2476D384E1C6}" type="datetime4">
              <a:rPr lang="en-US" smtClean="0"/>
              <a:pPr/>
              <a:t>November 15, 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‹nr.›</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en-US"/>
              <a:t>Titelstijl van model bewerken</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Klik om de tekststijl van het model te bewerken</a:t>
            </a:r>
          </a:p>
        </p:txBody>
      </p:sp>
      <p:sp>
        <p:nvSpPr>
          <p:cNvPr id="7" name="Date Placeholder 6"/>
          <p:cNvSpPr>
            <a:spLocks noGrp="1"/>
          </p:cNvSpPr>
          <p:nvPr>
            <p:ph type="dt" sz="half" idx="10"/>
          </p:nvPr>
        </p:nvSpPr>
        <p:spPr/>
        <p:txBody>
          <a:bodyPr/>
          <a:lstStyle/>
          <a:p>
            <a:fld id="{751663BA-01FC-4367-B6F3-ABB2645D55F1}" type="datetime4">
              <a:rPr lang="en-US" smtClean="0"/>
              <a:pPr/>
              <a:t>November 15, 2022</a:t>
            </a:fld>
            <a:endParaRPr lang="en-US" dirty="0"/>
          </a:p>
        </p:txBody>
      </p:sp>
      <p:sp>
        <p:nvSpPr>
          <p:cNvPr id="8" name="Slide Number Placeholder 7"/>
          <p:cNvSpPr>
            <a:spLocks noGrp="1"/>
          </p:cNvSpPr>
          <p:nvPr>
            <p:ph type="sldNum" sz="quarter" idx="11"/>
          </p:nvPr>
        </p:nvSpPr>
        <p:spPr/>
        <p:txBody>
          <a:bodyPr/>
          <a:lstStyle/>
          <a:p>
            <a:fld id="{F38DF745-7D3F-47F4-83A3-874385CFAA69}" type="slidenum">
              <a:rPr lang="en-US" smtClean="0"/>
              <a:pPr/>
              <a:t>‹nr.›</a:t>
            </a:fld>
            <a:endParaRPr lang="en-US" dirty="0"/>
          </a:p>
        </p:txBody>
      </p:sp>
      <p:sp>
        <p:nvSpPr>
          <p:cNvPr id="9" name="Footer Placeholder 8"/>
          <p:cNvSpPr>
            <a:spLocks noGrp="1"/>
          </p:cNvSpPr>
          <p:nvPr>
            <p:ph type="ftr" sz="quarter" idx="12"/>
          </p:nvPr>
        </p:nvSpPr>
        <p:spPr/>
        <p:txBody>
          <a:bodyPr/>
          <a:lstStyle/>
          <a:p>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Titelstijl van model bewerken</a:t>
            </a:r>
          </a:p>
        </p:txBody>
      </p:sp>
      <p:sp>
        <p:nvSpPr>
          <p:cNvPr id="3" name="Content Placeholder 2"/>
          <p:cNvSpPr>
            <a:spLocks noGrp="1"/>
          </p:cNvSpPr>
          <p:nvPr>
            <p:ph sz="half" idx="1"/>
          </p:nvPr>
        </p:nvSpPr>
        <p:spPr>
          <a:xfrm>
            <a:off x="163068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Klik om de tekststijl van het model te bewerken</a:t>
            </a:r>
          </a:p>
          <a:p>
            <a:pPr lvl="1"/>
            <a:r>
              <a:rPr lang="en-US"/>
              <a:t>Tweede niveau</a:t>
            </a:r>
          </a:p>
          <a:p>
            <a:pPr lvl="2"/>
            <a:r>
              <a:rPr lang="en-US"/>
              <a:t>Derde niveau</a:t>
            </a:r>
          </a:p>
          <a:p>
            <a:pPr lvl="3"/>
            <a:r>
              <a:rPr lang="en-US"/>
              <a:t>Vierde niveau</a:t>
            </a:r>
          </a:p>
          <a:p>
            <a:pPr lvl="4"/>
            <a:r>
              <a:rPr lang="en-US"/>
              <a:t>Vijfde niveau</a:t>
            </a:r>
            <a:endParaRPr lang="en-US" dirty="0"/>
          </a:p>
        </p:txBody>
      </p:sp>
      <p:sp>
        <p:nvSpPr>
          <p:cNvPr id="4" name="Content Placeholder 3"/>
          <p:cNvSpPr>
            <a:spLocks noGrp="1"/>
          </p:cNvSpPr>
          <p:nvPr>
            <p:ph sz="half" idx="2"/>
          </p:nvPr>
        </p:nvSpPr>
        <p:spPr>
          <a:xfrm>
            <a:off x="509016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Klik om de tekststijl van het model te bewerken</a:t>
            </a:r>
          </a:p>
          <a:p>
            <a:pPr lvl="1"/>
            <a:r>
              <a:rPr lang="en-US"/>
              <a:t>Tweede niveau</a:t>
            </a:r>
          </a:p>
          <a:p>
            <a:pPr lvl="2"/>
            <a:r>
              <a:rPr lang="en-US"/>
              <a:t>Derde niveau</a:t>
            </a:r>
          </a:p>
          <a:p>
            <a:pPr lvl="3"/>
            <a:r>
              <a:rPr lang="en-US"/>
              <a:t>Vierde niveau</a:t>
            </a:r>
          </a:p>
          <a:p>
            <a:pPr lvl="4"/>
            <a:r>
              <a:rPr lang="en-US"/>
              <a:t>Vijfde niveau</a:t>
            </a:r>
            <a:endParaRPr lang="en-US" dirty="0"/>
          </a:p>
        </p:txBody>
      </p:sp>
      <p:sp>
        <p:nvSpPr>
          <p:cNvPr id="5" name="Date Placeholder 4"/>
          <p:cNvSpPr>
            <a:spLocks noGrp="1"/>
          </p:cNvSpPr>
          <p:nvPr>
            <p:ph type="dt" sz="half" idx="10"/>
          </p:nvPr>
        </p:nvSpPr>
        <p:spPr/>
        <p:txBody>
          <a:bodyPr/>
          <a:lstStyle/>
          <a:p>
            <a:fld id="{79B19C71-EC74-44AF-B27E-FC7DC3C3A61D}" type="datetime4">
              <a:rPr lang="en-US" smtClean="0"/>
              <a:pPr/>
              <a:t>November 15, 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Titelstijl van model bewerken</a:t>
            </a:r>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Klik om de tekststijl van het model te bewerken</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Klik om de tekststijl van het model te bewerken</a:t>
            </a:r>
          </a:p>
          <a:p>
            <a:pPr lvl="1"/>
            <a:r>
              <a:rPr lang="en-US"/>
              <a:t>Tweede niveau</a:t>
            </a:r>
          </a:p>
          <a:p>
            <a:pPr lvl="2"/>
            <a:r>
              <a:rPr lang="en-US"/>
              <a:t>Derde niveau</a:t>
            </a:r>
          </a:p>
          <a:p>
            <a:pPr lvl="3"/>
            <a:r>
              <a:rPr lang="en-US"/>
              <a:t>Vierde niveau</a:t>
            </a:r>
          </a:p>
          <a:p>
            <a:pPr lvl="4"/>
            <a:r>
              <a:rPr lang="en-US"/>
              <a:t>Vijfde niveau</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US"/>
              <a:t>Klik om de tekststijl van het model te bewerken</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Klik om de tekststijl van het model te bewerken</a:t>
            </a:r>
          </a:p>
          <a:p>
            <a:pPr lvl="1"/>
            <a:r>
              <a:rPr lang="en-US"/>
              <a:t>Tweede niveau</a:t>
            </a:r>
          </a:p>
          <a:p>
            <a:pPr lvl="2"/>
            <a:r>
              <a:rPr lang="en-US"/>
              <a:t>Derde niveau</a:t>
            </a:r>
          </a:p>
          <a:p>
            <a:pPr lvl="3"/>
            <a:r>
              <a:rPr lang="en-US"/>
              <a:t>Vierde niveau</a:t>
            </a:r>
          </a:p>
          <a:p>
            <a:pPr lvl="4"/>
            <a:r>
              <a:rPr lang="en-US"/>
              <a:t>Vijfde niveau</a:t>
            </a:r>
            <a:endParaRPr lang="en-US" dirty="0"/>
          </a:p>
        </p:txBody>
      </p:sp>
      <p:sp>
        <p:nvSpPr>
          <p:cNvPr id="7" name="Date Placeholder 6"/>
          <p:cNvSpPr>
            <a:spLocks noGrp="1"/>
          </p:cNvSpPr>
          <p:nvPr>
            <p:ph type="dt" sz="half" idx="10"/>
          </p:nvPr>
        </p:nvSpPr>
        <p:spPr/>
        <p:txBody>
          <a:bodyPr/>
          <a:lstStyle/>
          <a:p>
            <a:fld id="{6A5CDA29-3CBE-48EA-92AE-A996835462BA}" type="datetime4">
              <a:rPr lang="en-US" smtClean="0"/>
              <a:pPr/>
              <a:t>November 15, 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8DF745-7D3F-47F4-83A3-874385CFAA69}" type="slidenum">
              <a:rPr lang="en-US" smtClean="0"/>
              <a:pPr/>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Titelstijl van model bewerken</a:t>
            </a:r>
          </a:p>
        </p:txBody>
      </p:sp>
      <p:sp>
        <p:nvSpPr>
          <p:cNvPr id="3" name="Date Placeholder 2"/>
          <p:cNvSpPr>
            <a:spLocks noGrp="1"/>
          </p:cNvSpPr>
          <p:nvPr>
            <p:ph type="dt" sz="half" idx="10"/>
          </p:nvPr>
        </p:nvSpPr>
        <p:spPr/>
        <p:txBody>
          <a:bodyPr/>
          <a:lstStyle/>
          <a:p>
            <a:fld id="{E29EC054-3869-4501-B163-1BBFDE8DCE04}" type="datetime4">
              <a:rPr lang="en-US" smtClean="0"/>
              <a:pPr/>
              <a:t>November 15, 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8DF745-7D3F-47F4-83A3-874385CFAA69}" type="slidenum">
              <a:rPr lang="en-US" smtClean="0"/>
              <a:pPr/>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63D831-56C1-49CF-8EF7-8B9A98402BCD}" type="datetime4">
              <a:rPr lang="en-US" smtClean="0"/>
              <a:pPr/>
              <a:t>November 15, 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38DF745-7D3F-47F4-83A3-874385CFAA69}" type="slidenum">
              <a:rPr lang="en-US" smtClean="0"/>
              <a:pPr/>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Klik om de tekststijl van het model te bewerken</a:t>
            </a:r>
          </a:p>
          <a:p>
            <a:pPr lvl="1"/>
            <a:r>
              <a:rPr lang="en-US"/>
              <a:t>Tweede niveau</a:t>
            </a:r>
          </a:p>
          <a:p>
            <a:pPr lvl="2"/>
            <a:r>
              <a:rPr lang="en-US"/>
              <a:t>Derde niveau</a:t>
            </a:r>
          </a:p>
          <a:p>
            <a:pPr lvl="3"/>
            <a:r>
              <a:rPr lang="en-US"/>
              <a:t>Vierde niveau</a:t>
            </a:r>
          </a:p>
          <a:p>
            <a:pPr lvl="4"/>
            <a:r>
              <a:rPr lang="en-US"/>
              <a:t>Vijfde niveau</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Klik om de tekststijl van het model te bewerken</a:t>
            </a:r>
          </a:p>
        </p:txBody>
      </p:sp>
      <p:sp>
        <p:nvSpPr>
          <p:cNvPr id="5" name="Date Placeholder 4"/>
          <p:cNvSpPr>
            <a:spLocks noGrp="1"/>
          </p:cNvSpPr>
          <p:nvPr>
            <p:ph type="dt" sz="half" idx="10"/>
          </p:nvPr>
        </p:nvSpPr>
        <p:spPr/>
        <p:txBody>
          <a:bodyPr/>
          <a:lstStyle/>
          <a:p>
            <a:fld id="{6EAD5615-7F4F-4584-84D5-CC95918C321F}" type="datetime4">
              <a:rPr lang="en-US" smtClean="0"/>
              <a:pPr/>
              <a:t>November 15, 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‹nr.›</a:t>
            </a:fld>
            <a:endParaRPr lang="en-US"/>
          </a:p>
        </p:txBody>
      </p:sp>
      <p:sp>
        <p:nvSpPr>
          <p:cNvPr id="8" name="Title 7"/>
          <p:cNvSpPr>
            <a:spLocks noGrp="1"/>
          </p:cNvSpPr>
          <p:nvPr>
            <p:ph type="title"/>
          </p:nvPr>
        </p:nvSpPr>
        <p:spPr/>
        <p:txBody>
          <a:bodyPr/>
          <a:lstStyle/>
          <a:p>
            <a:r>
              <a:rPr lang="en-US"/>
              <a:t>Titelstijl van model bewerken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Sleep de afbeelding naar de tijdelijke aanduiding of klik op het pictogram als u een afbeelding wilt toevoegen</a:t>
            </a:r>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Klik om de tekststijl van het model te bewerken</a:t>
            </a:r>
          </a:p>
        </p:txBody>
      </p:sp>
      <p:sp>
        <p:nvSpPr>
          <p:cNvPr id="5" name="Date Placeholder 4"/>
          <p:cNvSpPr>
            <a:spLocks noGrp="1"/>
          </p:cNvSpPr>
          <p:nvPr>
            <p:ph type="dt" sz="half" idx="10"/>
          </p:nvPr>
        </p:nvSpPr>
        <p:spPr/>
        <p:txBody>
          <a:bodyPr/>
          <a:lstStyle/>
          <a:p>
            <a:fld id="{76EEA923-9BEE-48CE-9F28-5B525F399BAD}" type="datetime4">
              <a:rPr lang="en-US" smtClean="0"/>
              <a:pPr/>
              <a:t>November 15, 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F38DF745-7D3F-47F4-83A3-874385CFAA69}" type="slidenum">
              <a:rPr lang="en-US" smtClean="0"/>
              <a:pPr/>
              <a:t>‹nr.›</a:t>
            </a:fld>
            <a:endParaRPr lang="en-US" dirty="0"/>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en-US"/>
              <a:t>Titelstijl van model bewerken</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a:t>Titelstijl van model bewerken</a:t>
            </a:r>
            <a:endParaRPr lang="en-US" dirty="0"/>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a:t>Klik om de tekststijl van het model te bewerken</a:t>
            </a:r>
          </a:p>
          <a:p>
            <a:pPr lvl="1"/>
            <a:r>
              <a:rPr lang="en-US"/>
              <a:t>Tweede niveau</a:t>
            </a:r>
          </a:p>
          <a:p>
            <a:pPr lvl="2"/>
            <a:r>
              <a:rPr lang="en-US"/>
              <a:t>Derde niveau</a:t>
            </a:r>
          </a:p>
          <a:p>
            <a:pPr lvl="3"/>
            <a:r>
              <a:rPr lang="en-US"/>
              <a:t>Vierde niveau</a:t>
            </a:r>
          </a:p>
          <a:p>
            <a:pPr lvl="4"/>
            <a:r>
              <a:rPr lang="en-US"/>
              <a:t>Vijfde niveau</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17D0EFEE-2756-4A20-BF2A-63F0A94F99AC}" type="datetime4">
              <a:rPr lang="en-US" smtClean="0"/>
              <a:pPr/>
              <a:t>November 15, 2022</a:t>
            </a:fld>
            <a:endParaRPr lang="en-US" dirty="0"/>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rot="16200000">
            <a:off x="8227377" y="5885497"/>
            <a:ext cx="1315721" cy="365125"/>
          </a:xfrm>
          <a:prstGeom prst="rect">
            <a:avLst/>
          </a:prstGeom>
        </p:spPr>
        <p:txBody>
          <a:bodyPr vert="horz" lIns="91440" tIns="45720" rIns="91440" bIns="45720" rtlCol="0" anchor="ctr"/>
          <a:lstStyle>
            <a:lvl1pPr algn="l">
              <a:defRPr sz="2400" b="1">
                <a:solidFill>
                  <a:schemeClr val="tx2"/>
                </a:solidFill>
              </a:defRPr>
            </a:lvl1pPr>
          </a:lstStyle>
          <a:p>
            <a:fld id="{F38DF745-7D3F-47F4-83A3-874385CFAA69}" type="slidenum">
              <a:rPr lang="en-US" smtClean="0"/>
              <a:pPr/>
              <a:t>‹nr.›</a:t>
            </a:fld>
            <a:endParaRPr lang="en-US" dirty="0"/>
          </a:p>
        </p:txBody>
      </p:sp>
      <p:sp>
        <p:nvSpPr>
          <p:cNvPr id="7" name="Rectangle 6"/>
          <p:cNvSpPr/>
          <p:nvPr/>
        </p:nvSpPr>
        <p:spPr>
          <a:xfrm>
            <a:off x="9001124" y="0"/>
            <a:ext cx="142876"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001124" y="1371600"/>
            <a:ext cx="142876"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hf sldNum="0" hdr="0" ftr="0" dt="0"/>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youtube.com/watch?v=OO-WkUAi0Qs&amp;t=6s"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6.jp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a:t>Schrijven</a:t>
            </a:r>
            <a:br>
              <a:rPr lang="nl-NL" dirty="0"/>
            </a:br>
            <a:endParaRPr lang="nl-NL" dirty="0"/>
          </a:p>
        </p:txBody>
      </p:sp>
      <p:sp>
        <p:nvSpPr>
          <p:cNvPr id="3" name="Subtitel 2"/>
          <p:cNvSpPr>
            <a:spLocks noGrp="1"/>
          </p:cNvSpPr>
          <p:nvPr>
            <p:ph type="subTitle" idx="1"/>
          </p:nvPr>
        </p:nvSpPr>
        <p:spPr/>
        <p:txBody>
          <a:bodyPr>
            <a:normAutofit/>
          </a:bodyPr>
          <a:lstStyle/>
          <a:p>
            <a:pPr algn="ctr"/>
            <a:r>
              <a:rPr lang="nl-NL" dirty="0"/>
              <a:t>Een artikel schrijven op je examen</a:t>
            </a:r>
          </a:p>
        </p:txBody>
      </p:sp>
    </p:spTree>
    <p:extLst>
      <p:ext uri="{BB962C8B-B14F-4D97-AF65-F5344CB8AC3E}">
        <p14:creationId xmlns:p14="http://schemas.microsoft.com/office/powerpoint/2010/main" val="16243235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a:t>Aandachtspunten voor het schrijven</a:t>
            </a:r>
          </a:p>
        </p:txBody>
      </p:sp>
      <p:sp>
        <p:nvSpPr>
          <p:cNvPr id="3" name="Tijdelijke aanduiding voor inhoud 2"/>
          <p:cNvSpPr>
            <a:spLocks noGrp="1"/>
          </p:cNvSpPr>
          <p:nvPr>
            <p:ph idx="1"/>
          </p:nvPr>
        </p:nvSpPr>
        <p:spPr>
          <a:xfrm>
            <a:off x="228600" y="1749879"/>
            <a:ext cx="7620000" cy="4373563"/>
          </a:xfrm>
        </p:spPr>
        <p:txBody>
          <a:bodyPr>
            <a:normAutofit/>
          </a:bodyPr>
          <a:lstStyle/>
          <a:p>
            <a:endParaRPr lang="nl-NL" dirty="0"/>
          </a:p>
          <a:p>
            <a:pPr marL="342900" indent="-342900">
              <a:buFont typeface="Wingdings" panose="05000000000000000000" pitchFamily="2" charset="2"/>
              <a:buChar char="q"/>
            </a:pPr>
            <a:r>
              <a:rPr lang="nl-NL" dirty="0">
                <a:solidFill>
                  <a:srgbClr val="FF0000"/>
                </a:solidFill>
              </a:rPr>
              <a:t>Lees je artikel kritisch na</a:t>
            </a:r>
            <a:r>
              <a:rPr lang="nl-NL" dirty="0"/>
              <a:t>: Ben je geen </a:t>
            </a:r>
            <a:r>
              <a:rPr lang="nl-NL" dirty="0">
                <a:solidFill>
                  <a:srgbClr val="FF0000"/>
                </a:solidFill>
              </a:rPr>
              <a:t>woorden vergeten</a:t>
            </a:r>
            <a:r>
              <a:rPr lang="nl-NL" dirty="0"/>
              <a:t>? Klopt </a:t>
            </a:r>
            <a:r>
              <a:rPr lang="nl-NL" dirty="0">
                <a:solidFill>
                  <a:srgbClr val="FF0000"/>
                </a:solidFill>
              </a:rPr>
              <a:t>je spelling</a:t>
            </a:r>
            <a:r>
              <a:rPr lang="nl-NL" dirty="0"/>
              <a:t>? ‘Lopen’ de zinnen lekker? Staan de </a:t>
            </a:r>
            <a:r>
              <a:rPr lang="nl-NL" dirty="0">
                <a:solidFill>
                  <a:srgbClr val="FF0000"/>
                </a:solidFill>
              </a:rPr>
              <a:t>leestekens </a:t>
            </a:r>
            <a:r>
              <a:rPr lang="nl-NL" dirty="0"/>
              <a:t>op de goede plek?</a:t>
            </a:r>
          </a:p>
          <a:p>
            <a:pPr marL="342900" indent="-342900">
              <a:buFont typeface="Wingdings" panose="05000000000000000000" pitchFamily="2" charset="2"/>
              <a:buChar char="q"/>
            </a:pPr>
            <a:r>
              <a:rPr lang="nl-NL" dirty="0"/>
              <a:t>Een artikel moet uit </a:t>
            </a:r>
            <a:r>
              <a:rPr lang="nl-NL" dirty="0">
                <a:solidFill>
                  <a:srgbClr val="FF0000"/>
                </a:solidFill>
              </a:rPr>
              <a:t>minimaal 100 woorden </a:t>
            </a:r>
            <a:r>
              <a:rPr lang="nl-NL" dirty="0"/>
              <a:t>bestaan; anders krijg je er geen punten voor.</a:t>
            </a:r>
          </a:p>
          <a:p>
            <a:pPr marL="342900" indent="-342900">
              <a:buFont typeface="Wingdings" panose="05000000000000000000" pitchFamily="2" charset="2"/>
              <a:buChar char="q"/>
            </a:pPr>
            <a:r>
              <a:rPr lang="nl-NL" dirty="0"/>
              <a:t>Boven het artikel staat een </a:t>
            </a:r>
            <a:r>
              <a:rPr lang="nl-NL" dirty="0">
                <a:solidFill>
                  <a:srgbClr val="FF0000"/>
                </a:solidFill>
              </a:rPr>
              <a:t>titel</a:t>
            </a:r>
            <a:r>
              <a:rPr lang="nl-NL" dirty="0"/>
              <a:t>. Onder het artikel staan je </a:t>
            </a:r>
            <a:r>
              <a:rPr lang="nl-NL" dirty="0">
                <a:solidFill>
                  <a:srgbClr val="FF0000"/>
                </a:solidFill>
              </a:rPr>
              <a:t>naam en je klas.</a:t>
            </a:r>
          </a:p>
          <a:p>
            <a:pPr marL="342900" indent="-342900">
              <a:buFont typeface="Wingdings" panose="05000000000000000000" pitchFamily="2" charset="2"/>
              <a:buChar char="q"/>
            </a:pPr>
            <a:endParaRPr lang="nl-NL" dirty="0"/>
          </a:p>
        </p:txBody>
      </p:sp>
    </p:spTree>
    <p:extLst>
      <p:ext uri="{BB962C8B-B14F-4D97-AF65-F5344CB8AC3E}">
        <p14:creationId xmlns:p14="http://schemas.microsoft.com/office/powerpoint/2010/main" val="22249464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23A012-4C6B-4820-B676-A336A7AEC5F5}"/>
              </a:ext>
            </a:extLst>
          </p:cNvPr>
          <p:cNvSpPr>
            <a:spLocks noGrp="1"/>
          </p:cNvSpPr>
          <p:nvPr>
            <p:ph type="title"/>
          </p:nvPr>
        </p:nvSpPr>
        <p:spPr>
          <a:xfrm>
            <a:off x="457199" y="152718"/>
            <a:ext cx="7291633" cy="1371600"/>
          </a:xfrm>
        </p:spPr>
        <p:txBody>
          <a:bodyPr/>
          <a:lstStyle/>
          <a:p>
            <a:r>
              <a:rPr lang="nl-NL" dirty="0"/>
              <a:t>Wat moet je nu doen?</a:t>
            </a:r>
          </a:p>
        </p:txBody>
      </p:sp>
      <p:sp>
        <p:nvSpPr>
          <p:cNvPr id="3" name="Tijdelijke aanduiding voor inhoud 2">
            <a:extLst>
              <a:ext uri="{FF2B5EF4-FFF2-40B4-BE49-F238E27FC236}">
                <a16:creationId xmlns:a16="http://schemas.microsoft.com/office/drawing/2014/main" id="{F48D798C-4F41-4C71-B895-38CD13442DC7}"/>
              </a:ext>
            </a:extLst>
          </p:cNvPr>
          <p:cNvSpPr>
            <a:spLocks noGrp="1"/>
          </p:cNvSpPr>
          <p:nvPr>
            <p:ph idx="1"/>
          </p:nvPr>
        </p:nvSpPr>
        <p:spPr/>
        <p:txBody>
          <a:bodyPr>
            <a:normAutofit fontScale="92500" lnSpcReduction="10000"/>
          </a:bodyPr>
          <a:lstStyle/>
          <a:p>
            <a:pPr marL="342900" indent="-342900">
              <a:buFont typeface="Arial" panose="020B0604020202020204" pitchFamily="34" charset="0"/>
              <a:buChar char="•"/>
            </a:pPr>
            <a:r>
              <a:rPr lang="nl-NL" dirty="0">
                <a:solidFill>
                  <a:srgbClr val="FF0000"/>
                </a:solidFill>
              </a:rPr>
              <a:t>Schrijf </a:t>
            </a:r>
            <a:r>
              <a:rPr lang="nl-NL" dirty="0"/>
              <a:t>het artikel;</a:t>
            </a:r>
          </a:p>
          <a:p>
            <a:pPr marL="342900" indent="-342900">
              <a:buFont typeface="Arial" panose="020B0604020202020204" pitchFamily="34" charset="0"/>
              <a:buChar char="•"/>
            </a:pPr>
            <a:r>
              <a:rPr lang="nl-NL" dirty="0"/>
              <a:t>Zorg dat je </a:t>
            </a:r>
            <a:r>
              <a:rPr lang="nl-NL" dirty="0">
                <a:solidFill>
                  <a:srgbClr val="FF0000"/>
                </a:solidFill>
              </a:rPr>
              <a:t>minimaal drie alinea`s </a:t>
            </a:r>
            <a:r>
              <a:rPr lang="nl-NL" dirty="0"/>
              <a:t>hebt;</a:t>
            </a:r>
          </a:p>
          <a:p>
            <a:pPr marL="342900" indent="-342900">
              <a:buFont typeface="Arial" panose="020B0604020202020204" pitchFamily="34" charset="0"/>
              <a:buChar char="•"/>
            </a:pPr>
            <a:r>
              <a:rPr lang="nl-NL" dirty="0"/>
              <a:t>Zet tussen de alinea`s </a:t>
            </a:r>
            <a:r>
              <a:rPr lang="nl-NL" dirty="0">
                <a:solidFill>
                  <a:srgbClr val="FF0000"/>
                </a:solidFill>
              </a:rPr>
              <a:t>witregels;</a:t>
            </a:r>
          </a:p>
          <a:p>
            <a:pPr marL="342900" indent="-342900">
              <a:buFont typeface="Arial" panose="020B0604020202020204" pitchFamily="34" charset="0"/>
              <a:buChar char="•"/>
            </a:pPr>
            <a:r>
              <a:rPr lang="nl-NL" dirty="0"/>
              <a:t>Gebruik</a:t>
            </a:r>
            <a:r>
              <a:rPr lang="nl-NL" dirty="0">
                <a:solidFill>
                  <a:srgbClr val="FF0000"/>
                </a:solidFill>
              </a:rPr>
              <a:t> signaalwoorden;</a:t>
            </a:r>
          </a:p>
          <a:p>
            <a:pPr marL="342900" indent="-342900">
              <a:buFont typeface="Arial" panose="020B0604020202020204" pitchFamily="34" charset="0"/>
              <a:buChar char="•"/>
            </a:pPr>
            <a:r>
              <a:rPr lang="nl-NL" dirty="0"/>
              <a:t>Lever het artikel in via magister&gt;opdrachten&gt;artikel;</a:t>
            </a:r>
          </a:p>
          <a:p>
            <a:pPr marL="342900" indent="-342900">
              <a:buFont typeface="Arial" panose="020B0604020202020204" pitchFamily="34" charset="0"/>
              <a:buChar char="•"/>
            </a:pPr>
            <a:r>
              <a:rPr lang="nl-NL" dirty="0"/>
              <a:t>Volgende les kijken we het samen na d.m.v. het officiële nakijkmodel;</a:t>
            </a:r>
          </a:p>
          <a:p>
            <a:pPr marL="342900" indent="-342900">
              <a:buFont typeface="Arial" panose="020B0604020202020204" pitchFamily="34" charset="0"/>
              <a:buChar char="•"/>
            </a:pPr>
            <a:r>
              <a:rPr lang="nl-NL" dirty="0"/>
              <a:t>Meneer Vrancken </a:t>
            </a:r>
            <a:r>
              <a:rPr lang="nl-NL" dirty="0">
                <a:solidFill>
                  <a:srgbClr val="FF0000"/>
                </a:solidFill>
              </a:rPr>
              <a:t>bespreekt er drie: </a:t>
            </a:r>
          </a:p>
          <a:p>
            <a:pPr marL="342900" indent="-342900">
              <a:buFont typeface="Wingdings" panose="05000000000000000000" pitchFamily="2" charset="2"/>
              <a:buChar char="v"/>
            </a:pPr>
            <a:r>
              <a:rPr lang="nl-NL" dirty="0"/>
              <a:t>onvoldoende</a:t>
            </a:r>
          </a:p>
          <a:p>
            <a:pPr marL="342900" indent="-342900">
              <a:buFont typeface="Wingdings" panose="05000000000000000000" pitchFamily="2" charset="2"/>
              <a:buChar char="v"/>
            </a:pPr>
            <a:r>
              <a:rPr lang="nl-NL" dirty="0"/>
              <a:t>voldoende</a:t>
            </a:r>
          </a:p>
          <a:p>
            <a:pPr marL="342900" indent="-342900">
              <a:buFont typeface="Wingdings" panose="05000000000000000000" pitchFamily="2" charset="2"/>
              <a:buChar char="v"/>
            </a:pPr>
            <a:r>
              <a:rPr lang="nl-NL" dirty="0"/>
              <a:t>goed</a:t>
            </a:r>
          </a:p>
          <a:p>
            <a:pPr marL="342900" indent="-342900">
              <a:buFont typeface="Arial" panose="020B0604020202020204" pitchFamily="34" charset="0"/>
              <a:buChar char="•"/>
            </a:pPr>
            <a:endParaRPr lang="nl-NL" dirty="0"/>
          </a:p>
          <a:p>
            <a:endParaRPr lang="nl-NL" dirty="0"/>
          </a:p>
        </p:txBody>
      </p:sp>
    </p:spTree>
    <p:extLst>
      <p:ext uri="{BB962C8B-B14F-4D97-AF65-F5344CB8AC3E}">
        <p14:creationId xmlns:p14="http://schemas.microsoft.com/office/powerpoint/2010/main" val="34958990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normAutofit/>
          </a:bodyPr>
          <a:lstStyle/>
          <a:p>
            <a:r>
              <a:rPr lang="nl-NL" dirty="0"/>
              <a:t>De uitleg in een  Filmpje</a:t>
            </a:r>
          </a:p>
        </p:txBody>
      </p:sp>
      <p:sp>
        <p:nvSpPr>
          <p:cNvPr id="6" name="Tijdelijke aanduiding voor tekst 5"/>
          <p:cNvSpPr>
            <a:spLocks noGrp="1"/>
          </p:cNvSpPr>
          <p:nvPr>
            <p:ph idx="1"/>
          </p:nvPr>
        </p:nvSpPr>
        <p:spPr/>
        <p:txBody>
          <a:bodyPr>
            <a:normAutofit/>
          </a:bodyPr>
          <a:lstStyle/>
          <a:p>
            <a:endParaRPr lang="nl-NL" dirty="0"/>
          </a:p>
          <a:p>
            <a:endParaRPr lang="nl-NL" dirty="0"/>
          </a:p>
          <a:p>
            <a:r>
              <a:rPr lang="nl-NL" dirty="0">
                <a:hlinkClick r:id="rId2"/>
              </a:rPr>
              <a:t>https://www.youtube.com/watch?v=OO-WkUAi0Qs&amp;t=6s</a:t>
            </a:r>
            <a:endParaRPr lang="nl-NL" dirty="0"/>
          </a:p>
          <a:p>
            <a:endParaRPr lang="nl-NL" dirty="0"/>
          </a:p>
        </p:txBody>
      </p:sp>
    </p:spTree>
    <p:extLst>
      <p:ext uri="{BB962C8B-B14F-4D97-AF65-F5344CB8AC3E}">
        <p14:creationId xmlns:p14="http://schemas.microsoft.com/office/powerpoint/2010/main" val="28276251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2D3CCF-F9FB-4B36-9C62-190F4377DBC9}"/>
              </a:ext>
            </a:extLst>
          </p:cNvPr>
          <p:cNvSpPr>
            <a:spLocks noGrp="1"/>
          </p:cNvSpPr>
          <p:nvPr>
            <p:ph type="title"/>
          </p:nvPr>
        </p:nvSpPr>
        <p:spPr/>
        <p:txBody>
          <a:bodyPr/>
          <a:lstStyle/>
          <a:p>
            <a:r>
              <a:rPr lang="nl-NL" dirty="0"/>
              <a:t>Samen nakijken</a:t>
            </a:r>
          </a:p>
        </p:txBody>
      </p:sp>
      <p:sp>
        <p:nvSpPr>
          <p:cNvPr id="3" name="Tijdelijke aanduiding voor inhoud 2">
            <a:extLst>
              <a:ext uri="{FF2B5EF4-FFF2-40B4-BE49-F238E27FC236}">
                <a16:creationId xmlns:a16="http://schemas.microsoft.com/office/drawing/2014/main" id="{2C54A122-F3B4-4C5A-90B1-249DDB187C90}"/>
              </a:ext>
            </a:extLst>
          </p:cNvPr>
          <p:cNvSpPr>
            <a:spLocks noGrp="1"/>
          </p:cNvSpPr>
          <p:nvPr>
            <p:ph idx="1"/>
          </p:nvPr>
        </p:nvSpPr>
        <p:spPr/>
        <p:txBody>
          <a:bodyPr/>
          <a:lstStyle/>
          <a:p>
            <a:r>
              <a:rPr lang="nl-NL" dirty="0"/>
              <a:t>Kijk eerst na op de inhoud: 6p in totaal</a:t>
            </a:r>
          </a:p>
          <a:p>
            <a:endParaRPr lang="nl-NL" dirty="0"/>
          </a:p>
          <a:p>
            <a:r>
              <a:rPr lang="nl-NL" dirty="0"/>
              <a:t>Kijk dan na op taalverzorging: 5p in totaal</a:t>
            </a:r>
          </a:p>
          <a:p>
            <a:endParaRPr lang="nl-NL" dirty="0"/>
          </a:p>
          <a:p>
            <a:r>
              <a:rPr lang="nl-NL" dirty="0"/>
              <a:t>Kijk ten slotte na op conventies: 2p in totaal</a:t>
            </a:r>
          </a:p>
        </p:txBody>
      </p:sp>
    </p:spTree>
    <p:extLst>
      <p:ext uri="{BB962C8B-B14F-4D97-AF65-F5344CB8AC3E}">
        <p14:creationId xmlns:p14="http://schemas.microsoft.com/office/powerpoint/2010/main" val="37767642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descr="Afbeelding met tekst&#10;&#10;Automatisch gegenereerde beschrijving">
            <a:extLst>
              <a:ext uri="{FF2B5EF4-FFF2-40B4-BE49-F238E27FC236}">
                <a16:creationId xmlns:a16="http://schemas.microsoft.com/office/drawing/2014/main" id="{BCE4A898-1A26-4D97-A98A-47AF3AF0FC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2617" y="0"/>
            <a:ext cx="4834816" cy="6858000"/>
          </a:xfrm>
          <a:prstGeom prst="rect">
            <a:avLst/>
          </a:prstGeom>
        </p:spPr>
      </p:pic>
      <mc:AlternateContent xmlns:mc="http://schemas.openxmlformats.org/markup-compatibility/2006" xmlns:p14="http://schemas.microsoft.com/office/powerpoint/2010/main">
        <mc:Choice Requires="p14">
          <p:contentPart p14:bwMode="auto" r:id="rId3">
            <p14:nvContentPartPr>
              <p14:cNvPr id="6" name="Inkt 5">
                <a:extLst>
                  <a:ext uri="{FF2B5EF4-FFF2-40B4-BE49-F238E27FC236}">
                    <a16:creationId xmlns:a16="http://schemas.microsoft.com/office/drawing/2014/main" id="{22216FC7-CEE7-447B-BD36-8842F2A7CA89}"/>
                  </a:ext>
                </a:extLst>
              </p14:cNvPr>
              <p14:cNvContentPartPr/>
              <p14:nvPr/>
            </p14:nvContentPartPr>
            <p14:xfrm>
              <a:off x="5231557" y="5900252"/>
              <a:ext cx="738000" cy="95040"/>
            </p14:xfrm>
          </p:contentPart>
        </mc:Choice>
        <mc:Fallback xmlns="">
          <p:pic>
            <p:nvPicPr>
              <p:cNvPr id="6" name="Inkt 5">
                <a:extLst>
                  <a:ext uri="{FF2B5EF4-FFF2-40B4-BE49-F238E27FC236}">
                    <a16:creationId xmlns:a16="http://schemas.microsoft.com/office/drawing/2014/main" id="{22216FC7-CEE7-447B-BD36-8842F2A7CA89}"/>
                  </a:ext>
                </a:extLst>
              </p:cNvPr>
              <p:cNvPicPr/>
              <p:nvPr/>
            </p:nvPicPr>
            <p:blipFill>
              <a:blip r:embed="rId4"/>
              <a:stretch>
                <a:fillRect/>
              </a:stretch>
            </p:blipFill>
            <p:spPr>
              <a:xfrm>
                <a:off x="5141557" y="5720612"/>
                <a:ext cx="917640" cy="454680"/>
              </a:xfrm>
              <a:prstGeom prst="rect">
                <a:avLst/>
              </a:prstGeom>
            </p:spPr>
          </p:pic>
        </mc:Fallback>
      </mc:AlternateContent>
    </p:spTree>
    <p:extLst>
      <p:ext uri="{BB962C8B-B14F-4D97-AF65-F5344CB8AC3E}">
        <p14:creationId xmlns:p14="http://schemas.microsoft.com/office/powerpoint/2010/main" val="1395207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Afbeelding met tekst, ontvangstbewijs&#10;&#10;Automatisch gegenereerde beschrijving">
            <a:extLst>
              <a:ext uri="{FF2B5EF4-FFF2-40B4-BE49-F238E27FC236}">
                <a16:creationId xmlns:a16="http://schemas.microsoft.com/office/drawing/2014/main" id="{32C6068B-61EE-4012-8FD2-DF7DD48185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0250" y="0"/>
            <a:ext cx="5143500" cy="6858000"/>
          </a:xfrm>
          <a:prstGeom prst="rect">
            <a:avLst/>
          </a:prstGeom>
        </p:spPr>
      </p:pic>
    </p:spTree>
    <p:extLst>
      <p:ext uri="{BB962C8B-B14F-4D97-AF65-F5344CB8AC3E}">
        <p14:creationId xmlns:p14="http://schemas.microsoft.com/office/powerpoint/2010/main" val="7128146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AAC162-4655-9CC6-5A59-0415BFE3C56E}"/>
              </a:ext>
            </a:extLst>
          </p:cNvPr>
          <p:cNvSpPr>
            <a:spLocks noGrp="1"/>
          </p:cNvSpPr>
          <p:nvPr>
            <p:ph type="title"/>
          </p:nvPr>
        </p:nvSpPr>
        <p:spPr/>
        <p:txBody>
          <a:bodyPr/>
          <a:lstStyle/>
          <a:p>
            <a:r>
              <a:rPr lang="nl-NL" dirty="0"/>
              <a:t>Wat ga je leren?</a:t>
            </a:r>
          </a:p>
        </p:txBody>
      </p:sp>
      <p:sp>
        <p:nvSpPr>
          <p:cNvPr id="3" name="Tijdelijke aanduiding voor inhoud 2">
            <a:extLst>
              <a:ext uri="{FF2B5EF4-FFF2-40B4-BE49-F238E27FC236}">
                <a16:creationId xmlns:a16="http://schemas.microsoft.com/office/drawing/2014/main" id="{81CCEDCE-9C6E-8871-CD70-82EABA05B111}"/>
              </a:ext>
            </a:extLst>
          </p:cNvPr>
          <p:cNvSpPr>
            <a:spLocks noGrp="1"/>
          </p:cNvSpPr>
          <p:nvPr>
            <p:ph idx="1"/>
          </p:nvPr>
        </p:nvSpPr>
        <p:spPr/>
        <p:txBody>
          <a:bodyPr/>
          <a:lstStyle/>
          <a:p>
            <a:pPr marL="342900" indent="-342900">
              <a:buFont typeface="Arial" panose="020B0604020202020204" pitchFamily="34" charset="0"/>
              <a:buChar char="•"/>
            </a:pPr>
            <a:r>
              <a:rPr lang="nl-NL" dirty="0"/>
              <a:t>Je leert strategie toe te passen wanneer je een artikel schrijft;</a:t>
            </a:r>
          </a:p>
          <a:p>
            <a:pPr marL="342900" indent="-342900">
              <a:buFont typeface="Arial" panose="020B0604020202020204" pitchFamily="34" charset="0"/>
              <a:buChar char="•"/>
            </a:pPr>
            <a:r>
              <a:rPr lang="nl-NL" dirty="0"/>
              <a:t>Je leert hoe je de opdrachtomschrijving moet ‘gebruiken’ om de juiste inhoud te vinden;</a:t>
            </a:r>
          </a:p>
          <a:p>
            <a:pPr marL="342900" indent="-342900">
              <a:buFont typeface="Arial" panose="020B0604020202020204" pitchFamily="34" charset="0"/>
              <a:buChar char="•"/>
            </a:pPr>
            <a:r>
              <a:rPr lang="nl-NL" dirty="0"/>
              <a:t>Je leert op welke manier je de inhoudspunten moet formuleren in je artikel;</a:t>
            </a:r>
          </a:p>
          <a:p>
            <a:pPr marL="342900" indent="-342900">
              <a:buFont typeface="Arial" panose="020B0604020202020204" pitchFamily="34" charset="0"/>
              <a:buChar char="•"/>
            </a:pPr>
            <a:r>
              <a:rPr lang="nl-NL" dirty="0"/>
              <a:t>Je leert hoe je alle inhoudspunten aan elkaar verbindt;</a:t>
            </a:r>
          </a:p>
          <a:p>
            <a:pPr marL="342900" indent="-342900">
              <a:buFont typeface="Arial" panose="020B0604020202020204" pitchFamily="34" charset="0"/>
              <a:buChar char="•"/>
            </a:pPr>
            <a:r>
              <a:rPr lang="nl-NL" dirty="0"/>
              <a:t>Je leert hoe het artikel beoordeeld wordt.</a:t>
            </a:r>
          </a:p>
        </p:txBody>
      </p:sp>
    </p:spTree>
    <p:extLst>
      <p:ext uri="{BB962C8B-B14F-4D97-AF65-F5344CB8AC3E}">
        <p14:creationId xmlns:p14="http://schemas.microsoft.com/office/powerpoint/2010/main" val="12762898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Punten voor het artikel</a:t>
            </a:r>
          </a:p>
        </p:txBody>
      </p:sp>
      <p:sp>
        <p:nvSpPr>
          <p:cNvPr id="3" name="Tijdelijke aanduiding voor inhoud 2"/>
          <p:cNvSpPr>
            <a:spLocks noGrp="1"/>
          </p:cNvSpPr>
          <p:nvPr>
            <p:ph idx="1"/>
          </p:nvPr>
        </p:nvSpPr>
        <p:spPr/>
        <p:txBody>
          <a:bodyPr/>
          <a:lstStyle/>
          <a:p>
            <a:r>
              <a:rPr lang="nl-NL" u="sng" dirty="0"/>
              <a:t>Je krijgt voor je artikel dertien punten. De verdeling is:</a:t>
            </a:r>
          </a:p>
          <a:p>
            <a:endParaRPr lang="nl-NL" u="sng" dirty="0"/>
          </a:p>
          <a:p>
            <a:endParaRPr lang="nl-NL" u="sng" dirty="0"/>
          </a:p>
          <a:p>
            <a:pPr marL="342900" indent="-342900">
              <a:buFont typeface="Arial" panose="020B0604020202020204" pitchFamily="34" charset="0"/>
              <a:buChar char="•"/>
            </a:pPr>
            <a:r>
              <a:rPr lang="nl-NL" dirty="0"/>
              <a:t>Inhoud: zes punten;</a:t>
            </a:r>
          </a:p>
          <a:p>
            <a:endParaRPr lang="nl-NL" dirty="0"/>
          </a:p>
          <a:p>
            <a:pPr marL="342900" indent="-342900">
              <a:buFont typeface="Arial" panose="020B0604020202020204" pitchFamily="34" charset="0"/>
              <a:buChar char="•"/>
            </a:pPr>
            <a:r>
              <a:rPr lang="nl-NL" dirty="0"/>
              <a:t>Conventies: twee punten;</a:t>
            </a:r>
          </a:p>
          <a:p>
            <a:pPr marL="342900" indent="-342900">
              <a:buFont typeface="Arial" panose="020B0604020202020204" pitchFamily="34" charset="0"/>
              <a:buChar char="•"/>
            </a:pPr>
            <a:endParaRPr lang="nl-NL" dirty="0"/>
          </a:p>
          <a:p>
            <a:pPr marL="342900" indent="-342900">
              <a:buFont typeface="Arial" panose="020B0604020202020204" pitchFamily="34" charset="0"/>
              <a:buChar char="•"/>
            </a:pPr>
            <a:r>
              <a:rPr lang="nl-NL" dirty="0"/>
              <a:t>Taalgebruik </a:t>
            </a:r>
            <a:r>
              <a:rPr lang="nl-NL" sz="1600" dirty="0"/>
              <a:t>(formulering, spelling, interpunctie): </a:t>
            </a:r>
            <a:r>
              <a:rPr lang="nl-NL" dirty="0"/>
              <a:t>vijf punten.</a:t>
            </a:r>
          </a:p>
        </p:txBody>
      </p:sp>
    </p:spTree>
    <p:extLst>
      <p:ext uri="{BB962C8B-B14F-4D97-AF65-F5344CB8AC3E}">
        <p14:creationId xmlns:p14="http://schemas.microsoft.com/office/powerpoint/2010/main" val="20239885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Conventies artikel</a:t>
            </a:r>
          </a:p>
        </p:txBody>
      </p:sp>
      <p:sp>
        <p:nvSpPr>
          <p:cNvPr id="3" name="Tijdelijke aanduiding voor inhoud 2"/>
          <p:cNvSpPr>
            <a:spLocks noGrp="1"/>
          </p:cNvSpPr>
          <p:nvPr>
            <p:ph idx="1"/>
          </p:nvPr>
        </p:nvSpPr>
        <p:spPr/>
        <p:txBody>
          <a:bodyPr/>
          <a:lstStyle/>
          <a:p>
            <a:pPr marL="457200" indent="-457200">
              <a:buFont typeface="+mj-lt"/>
              <a:buAutoNum type="arabicPeriod"/>
            </a:pPr>
            <a:r>
              <a:rPr lang="nl-NL" dirty="0"/>
              <a:t>Er staat een titel boven</a:t>
            </a:r>
          </a:p>
          <a:p>
            <a:pPr marL="457200" indent="-457200">
              <a:buFont typeface="+mj-lt"/>
              <a:buAutoNum type="arabicPeriod"/>
            </a:pPr>
            <a:endParaRPr lang="nl-NL" dirty="0"/>
          </a:p>
          <a:p>
            <a:pPr marL="457200" indent="-457200">
              <a:buFont typeface="+mj-lt"/>
              <a:buAutoNum type="arabicPeriod"/>
            </a:pPr>
            <a:r>
              <a:rPr lang="nl-NL" dirty="0"/>
              <a:t>Het artikel bestaat uit minimaal drie alinea’s</a:t>
            </a:r>
          </a:p>
          <a:p>
            <a:pPr marL="457200" indent="-457200">
              <a:buFont typeface="+mj-lt"/>
              <a:buAutoNum type="arabicPeriod"/>
            </a:pPr>
            <a:endParaRPr lang="nl-NL" dirty="0"/>
          </a:p>
          <a:p>
            <a:pPr marL="457200" indent="-457200">
              <a:buFont typeface="+mj-lt"/>
              <a:buAutoNum type="arabicPeriod"/>
            </a:pPr>
            <a:r>
              <a:rPr lang="nl-NL" dirty="0"/>
              <a:t>De alinea’s zijn gescheiden door een witregel</a:t>
            </a:r>
          </a:p>
          <a:p>
            <a:pPr marL="457200" indent="-457200">
              <a:buFont typeface="+mj-lt"/>
              <a:buAutoNum type="arabicPeriod"/>
            </a:pPr>
            <a:endParaRPr lang="nl-NL" dirty="0"/>
          </a:p>
          <a:p>
            <a:pPr marL="457200" indent="-457200">
              <a:buFont typeface="+mj-lt"/>
              <a:buAutoNum type="arabicPeriod"/>
            </a:pPr>
            <a:r>
              <a:rPr lang="nl-NL" dirty="0"/>
              <a:t>Je naam en je klas staan onder het artikel vermeld</a:t>
            </a:r>
          </a:p>
        </p:txBody>
      </p:sp>
    </p:spTree>
    <p:extLst>
      <p:ext uri="{BB962C8B-B14F-4D97-AF65-F5344CB8AC3E}">
        <p14:creationId xmlns:p14="http://schemas.microsoft.com/office/powerpoint/2010/main" val="12325498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a:t>Aandachtspunten voor het schrijven</a:t>
            </a:r>
          </a:p>
        </p:txBody>
      </p:sp>
      <p:sp>
        <p:nvSpPr>
          <p:cNvPr id="3" name="Tijdelijke aanduiding voor inhoud 2"/>
          <p:cNvSpPr>
            <a:spLocks noGrp="1"/>
          </p:cNvSpPr>
          <p:nvPr>
            <p:ph idx="1"/>
          </p:nvPr>
        </p:nvSpPr>
        <p:spPr>
          <a:xfrm>
            <a:off x="228600" y="1749879"/>
            <a:ext cx="7620000" cy="4373563"/>
          </a:xfrm>
        </p:spPr>
        <p:txBody>
          <a:bodyPr>
            <a:normAutofit/>
          </a:bodyPr>
          <a:lstStyle/>
          <a:p>
            <a:pPr marL="342900" indent="-342900">
              <a:buFont typeface="Wingdings" panose="05000000000000000000" pitchFamily="2" charset="2"/>
              <a:buChar char="q"/>
            </a:pPr>
            <a:r>
              <a:rPr lang="nl-NL" dirty="0">
                <a:solidFill>
                  <a:srgbClr val="FF0000"/>
                </a:solidFill>
              </a:rPr>
              <a:t>Zorg dat je minimaal drie alinea’s hebt. </a:t>
            </a:r>
            <a:r>
              <a:rPr lang="nl-NL" dirty="0"/>
              <a:t>Aanleiding waarom je het artikel schrijft, middenstuk en slot.</a:t>
            </a:r>
          </a:p>
          <a:p>
            <a:endParaRPr lang="nl-NL" dirty="0"/>
          </a:p>
          <a:p>
            <a:pPr marL="342900" indent="-342900">
              <a:buFont typeface="Wingdings" panose="05000000000000000000" pitchFamily="2" charset="2"/>
              <a:buChar char="q"/>
            </a:pPr>
            <a:r>
              <a:rPr lang="nl-NL" dirty="0">
                <a:solidFill>
                  <a:srgbClr val="FF0000"/>
                </a:solidFill>
              </a:rPr>
              <a:t>Zorg dat je alle aanwijzingen in je artikel hebt staan. </a:t>
            </a:r>
            <a:r>
              <a:rPr lang="nl-NL" dirty="0"/>
              <a:t>Nummer de punten en streep ze door als je ze gebruikt hebt.</a:t>
            </a:r>
          </a:p>
          <a:p>
            <a:pPr marL="342900" indent="-342900">
              <a:buFont typeface="Wingdings" panose="05000000000000000000" pitchFamily="2" charset="2"/>
              <a:buChar char="q"/>
            </a:pPr>
            <a:endParaRPr lang="nl-NL" dirty="0"/>
          </a:p>
          <a:p>
            <a:pPr marL="342900" indent="-342900">
              <a:buFont typeface="Wingdings" panose="05000000000000000000" pitchFamily="2" charset="2"/>
              <a:buChar char="q"/>
            </a:pPr>
            <a:r>
              <a:rPr lang="nl-NL" dirty="0">
                <a:solidFill>
                  <a:srgbClr val="FF0000"/>
                </a:solidFill>
              </a:rPr>
              <a:t>Begin iedere zin </a:t>
            </a:r>
            <a:r>
              <a:rPr lang="nl-NL" dirty="0"/>
              <a:t>met een hoofdletter en </a:t>
            </a:r>
            <a:r>
              <a:rPr lang="nl-NL" dirty="0">
                <a:solidFill>
                  <a:srgbClr val="FF0000"/>
                </a:solidFill>
              </a:rPr>
              <a:t>eindig </a:t>
            </a:r>
            <a:r>
              <a:rPr lang="nl-NL" dirty="0"/>
              <a:t>met een punt, vraag- of uitroepteken.</a:t>
            </a:r>
          </a:p>
          <a:p>
            <a:pPr marL="342900" indent="-342900">
              <a:buFont typeface="Wingdings" panose="05000000000000000000" pitchFamily="2" charset="2"/>
              <a:buChar char="q"/>
            </a:pPr>
            <a:endParaRPr lang="nl-NL" dirty="0"/>
          </a:p>
          <a:p>
            <a:pPr marL="342900" indent="-342900">
              <a:buFont typeface="Wingdings" panose="05000000000000000000" pitchFamily="2" charset="2"/>
              <a:buChar char="q"/>
            </a:pPr>
            <a:r>
              <a:rPr lang="nl-NL" dirty="0">
                <a:solidFill>
                  <a:srgbClr val="FF0000"/>
                </a:solidFill>
              </a:rPr>
              <a:t>Gebruik</a:t>
            </a:r>
            <a:r>
              <a:rPr lang="nl-NL" dirty="0"/>
              <a:t> zoveel mogelijk tekst </a:t>
            </a:r>
            <a:r>
              <a:rPr lang="nl-NL" dirty="0">
                <a:solidFill>
                  <a:srgbClr val="FF0000"/>
                </a:solidFill>
              </a:rPr>
              <a:t>letterlijk</a:t>
            </a:r>
            <a:r>
              <a:rPr lang="nl-NL" dirty="0"/>
              <a:t> uit het </a:t>
            </a:r>
            <a:r>
              <a:rPr lang="nl-NL" dirty="0">
                <a:solidFill>
                  <a:srgbClr val="FF0000"/>
                </a:solidFill>
              </a:rPr>
              <a:t>de opdracht!</a:t>
            </a:r>
          </a:p>
          <a:p>
            <a:pPr marL="342900" indent="-342900">
              <a:buFont typeface="Wingdings" panose="05000000000000000000" pitchFamily="2" charset="2"/>
              <a:buChar char="q"/>
            </a:pPr>
            <a:endParaRPr lang="nl-NL" dirty="0"/>
          </a:p>
        </p:txBody>
      </p:sp>
    </p:spTree>
    <p:extLst>
      <p:ext uri="{BB962C8B-B14F-4D97-AF65-F5344CB8AC3E}">
        <p14:creationId xmlns:p14="http://schemas.microsoft.com/office/powerpoint/2010/main" val="1084726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E93C57-F29C-2240-1A40-7D9A00A1C4B3}"/>
              </a:ext>
            </a:extLst>
          </p:cNvPr>
          <p:cNvSpPr>
            <a:spLocks noGrp="1"/>
          </p:cNvSpPr>
          <p:nvPr>
            <p:ph type="title"/>
          </p:nvPr>
        </p:nvSpPr>
        <p:spPr>
          <a:xfrm>
            <a:off x="457199" y="152719"/>
            <a:ext cx="7818699" cy="483890"/>
          </a:xfrm>
        </p:spPr>
        <p:txBody>
          <a:bodyPr>
            <a:normAutofit fontScale="90000"/>
          </a:bodyPr>
          <a:lstStyle/>
          <a:p>
            <a:r>
              <a:rPr lang="nl-NL" dirty="0"/>
              <a:t>Hoe pak ik het aan?</a:t>
            </a:r>
          </a:p>
        </p:txBody>
      </p:sp>
      <p:pic>
        <p:nvPicPr>
          <p:cNvPr id="9" name="Afbeelding 8">
            <a:extLst>
              <a:ext uri="{FF2B5EF4-FFF2-40B4-BE49-F238E27FC236}">
                <a16:creationId xmlns:a16="http://schemas.microsoft.com/office/drawing/2014/main" id="{A6E16D69-1C00-EFD8-5831-706F1A431ABF}"/>
              </a:ext>
            </a:extLst>
          </p:cNvPr>
          <p:cNvPicPr>
            <a:picLocks noChangeAspect="1"/>
          </p:cNvPicPr>
          <p:nvPr/>
        </p:nvPicPr>
        <p:blipFill>
          <a:blip r:embed="rId2"/>
          <a:stretch>
            <a:fillRect/>
          </a:stretch>
        </p:blipFill>
        <p:spPr>
          <a:xfrm>
            <a:off x="2867025" y="544011"/>
            <a:ext cx="6276975" cy="6638925"/>
          </a:xfrm>
          <a:prstGeom prst="rect">
            <a:avLst/>
          </a:prstGeom>
        </p:spPr>
      </p:pic>
    </p:spTree>
    <p:extLst>
      <p:ext uri="{BB962C8B-B14F-4D97-AF65-F5344CB8AC3E}">
        <p14:creationId xmlns:p14="http://schemas.microsoft.com/office/powerpoint/2010/main" val="31442966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E93C57-F29C-2240-1A40-7D9A00A1C4B3}"/>
              </a:ext>
            </a:extLst>
          </p:cNvPr>
          <p:cNvSpPr>
            <a:spLocks noGrp="1"/>
          </p:cNvSpPr>
          <p:nvPr>
            <p:ph type="title"/>
          </p:nvPr>
        </p:nvSpPr>
        <p:spPr>
          <a:xfrm>
            <a:off x="457199" y="152718"/>
            <a:ext cx="7818699" cy="645935"/>
          </a:xfrm>
        </p:spPr>
        <p:txBody>
          <a:bodyPr/>
          <a:lstStyle/>
          <a:p>
            <a:r>
              <a:rPr lang="nl-NL" dirty="0"/>
              <a:t>Hoe pak ik het aan?</a:t>
            </a:r>
          </a:p>
        </p:txBody>
      </p:sp>
      <p:pic>
        <p:nvPicPr>
          <p:cNvPr id="5" name="Tijdelijke aanduiding voor inhoud 4">
            <a:extLst>
              <a:ext uri="{FF2B5EF4-FFF2-40B4-BE49-F238E27FC236}">
                <a16:creationId xmlns:a16="http://schemas.microsoft.com/office/drawing/2014/main" id="{52A45ACC-3EE4-1DAC-4E38-DEC4FA080ACA}"/>
              </a:ext>
            </a:extLst>
          </p:cNvPr>
          <p:cNvPicPr>
            <a:picLocks noGrp="1" noChangeAspect="1"/>
          </p:cNvPicPr>
          <p:nvPr>
            <p:ph idx="1"/>
          </p:nvPr>
        </p:nvPicPr>
        <p:blipFill>
          <a:blip r:embed="rId2"/>
          <a:stretch>
            <a:fillRect/>
          </a:stretch>
        </p:blipFill>
        <p:spPr>
          <a:xfrm>
            <a:off x="3808071" y="996652"/>
            <a:ext cx="5335929" cy="6242926"/>
          </a:xfrm>
        </p:spPr>
      </p:pic>
      <p:pic>
        <p:nvPicPr>
          <p:cNvPr id="3" name="Afbeelding 2">
            <a:extLst>
              <a:ext uri="{FF2B5EF4-FFF2-40B4-BE49-F238E27FC236}">
                <a16:creationId xmlns:a16="http://schemas.microsoft.com/office/drawing/2014/main" id="{8230195E-7077-E9FA-60F0-97A6B3E57DE3}"/>
              </a:ext>
            </a:extLst>
          </p:cNvPr>
          <p:cNvPicPr>
            <a:picLocks noChangeAspect="1"/>
          </p:cNvPicPr>
          <p:nvPr/>
        </p:nvPicPr>
        <p:blipFill>
          <a:blip r:embed="rId3"/>
          <a:stretch>
            <a:fillRect/>
          </a:stretch>
        </p:blipFill>
        <p:spPr>
          <a:xfrm>
            <a:off x="-234990" y="798653"/>
            <a:ext cx="4506048" cy="6638925"/>
          </a:xfrm>
          <a:prstGeom prst="rect">
            <a:avLst/>
          </a:prstGeom>
        </p:spPr>
      </p:pic>
      <p:sp>
        <p:nvSpPr>
          <p:cNvPr id="4" name="Rechthoek 3">
            <a:extLst>
              <a:ext uri="{FF2B5EF4-FFF2-40B4-BE49-F238E27FC236}">
                <a16:creationId xmlns:a16="http://schemas.microsoft.com/office/drawing/2014/main" id="{6BD2EC65-235D-2EF7-41E5-9F36D628B1E9}"/>
              </a:ext>
            </a:extLst>
          </p:cNvPr>
          <p:cNvSpPr/>
          <p:nvPr/>
        </p:nvSpPr>
        <p:spPr>
          <a:xfrm>
            <a:off x="7569843" y="1444589"/>
            <a:ext cx="1238491" cy="22969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65F532FD-CF30-FF39-2C7B-4409EAC01ED6}"/>
              </a:ext>
            </a:extLst>
          </p:cNvPr>
          <p:cNvSpPr/>
          <p:nvPr/>
        </p:nvSpPr>
        <p:spPr>
          <a:xfrm>
            <a:off x="4613283" y="1676400"/>
            <a:ext cx="3047357" cy="22969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BCF56744-F487-711E-66C5-4FB8A0787305}"/>
              </a:ext>
            </a:extLst>
          </p:cNvPr>
          <p:cNvSpPr/>
          <p:nvPr/>
        </p:nvSpPr>
        <p:spPr>
          <a:xfrm>
            <a:off x="5680083" y="1906093"/>
            <a:ext cx="3047357" cy="22969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48A26772-3D3F-2E23-2F81-B7C5180339A2}"/>
              </a:ext>
            </a:extLst>
          </p:cNvPr>
          <p:cNvSpPr/>
          <p:nvPr/>
        </p:nvSpPr>
        <p:spPr>
          <a:xfrm>
            <a:off x="4587240" y="2119939"/>
            <a:ext cx="1238491" cy="22969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Rechthoek 8">
            <a:extLst>
              <a:ext uri="{FF2B5EF4-FFF2-40B4-BE49-F238E27FC236}">
                <a16:creationId xmlns:a16="http://schemas.microsoft.com/office/drawing/2014/main" id="{8AD92AAC-0485-95E7-26C9-12DAC8B6B61A}"/>
              </a:ext>
            </a:extLst>
          </p:cNvPr>
          <p:cNvSpPr/>
          <p:nvPr/>
        </p:nvSpPr>
        <p:spPr>
          <a:xfrm>
            <a:off x="1318903" y="1949088"/>
            <a:ext cx="2587617" cy="181011"/>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FF0000"/>
              </a:solidFill>
            </a:endParaRPr>
          </a:p>
        </p:txBody>
      </p:sp>
      <p:sp>
        <p:nvSpPr>
          <p:cNvPr id="10" name="Rechthoek 9">
            <a:extLst>
              <a:ext uri="{FF2B5EF4-FFF2-40B4-BE49-F238E27FC236}">
                <a16:creationId xmlns:a16="http://schemas.microsoft.com/office/drawing/2014/main" id="{935FFBBD-4FA7-5474-64AA-C048127AC8EC}"/>
              </a:ext>
            </a:extLst>
          </p:cNvPr>
          <p:cNvSpPr/>
          <p:nvPr/>
        </p:nvSpPr>
        <p:spPr>
          <a:xfrm>
            <a:off x="4801242" y="3004636"/>
            <a:ext cx="2331077" cy="181011"/>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Rechthoek 11">
            <a:extLst>
              <a:ext uri="{FF2B5EF4-FFF2-40B4-BE49-F238E27FC236}">
                <a16:creationId xmlns:a16="http://schemas.microsoft.com/office/drawing/2014/main" id="{39A2FCFA-757A-1607-B872-B538EA91B344}"/>
              </a:ext>
            </a:extLst>
          </p:cNvPr>
          <p:cNvSpPr/>
          <p:nvPr/>
        </p:nvSpPr>
        <p:spPr>
          <a:xfrm>
            <a:off x="4771083" y="2782657"/>
            <a:ext cx="2331077" cy="181011"/>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FF0000"/>
              </a:solidFill>
            </a:endParaRPr>
          </a:p>
        </p:txBody>
      </p:sp>
      <p:sp>
        <p:nvSpPr>
          <p:cNvPr id="13" name="Rechthoek 12">
            <a:extLst>
              <a:ext uri="{FF2B5EF4-FFF2-40B4-BE49-F238E27FC236}">
                <a16:creationId xmlns:a16="http://schemas.microsoft.com/office/drawing/2014/main" id="{38F328F4-9565-2B69-C5FF-2FDD89ADF75B}"/>
              </a:ext>
            </a:extLst>
          </p:cNvPr>
          <p:cNvSpPr/>
          <p:nvPr/>
        </p:nvSpPr>
        <p:spPr>
          <a:xfrm>
            <a:off x="391722" y="2126598"/>
            <a:ext cx="3100167" cy="181011"/>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FF0000"/>
              </a:solidFill>
            </a:endParaRPr>
          </a:p>
        </p:txBody>
      </p:sp>
      <p:sp>
        <p:nvSpPr>
          <p:cNvPr id="14" name="Rechthoek 13">
            <a:extLst>
              <a:ext uri="{FF2B5EF4-FFF2-40B4-BE49-F238E27FC236}">
                <a16:creationId xmlns:a16="http://schemas.microsoft.com/office/drawing/2014/main" id="{EB094132-BC47-AA80-0490-53ABC5EB467D}"/>
              </a:ext>
            </a:extLst>
          </p:cNvPr>
          <p:cNvSpPr/>
          <p:nvPr/>
        </p:nvSpPr>
        <p:spPr>
          <a:xfrm>
            <a:off x="391722" y="2339960"/>
            <a:ext cx="3514798" cy="145159"/>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Rechthoek 14">
            <a:extLst>
              <a:ext uri="{FF2B5EF4-FFF2-40B4-BE49-F238E27FC236}">
                <a16:creationId xmlns:a16="http://schemas.microsoft.com/office/drawing/2014/main" id="{6321B677-32ED-C750-BC6C-C300FCF6B2CE}"/>
              </a:ext>
            </a:extLst>
          </p:cNvPr>
          <p:cNvSpPr/>
          <p:nvPr/>
        </p:nvSpPr>
        <p:spPr>
          <a:xfrm>
            <a:off x="391722" y="2492360"/>
            <a:ext cx="1117038" cy="145159"/>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Rechthoek 15">
            <a:extLst>
              <a:ext uri="{FF2B5EF4-FFF2-40B4-BE49-F238E27FC236}">
                <a16:creationId xmlns:a16="http://schemas.microsoft.com/office/drawing/2014/main" id="{4E0BEEC3-55EE-A093-BFB5-1658CD9D1E6A}"/>
              </a:ext>
            </a:extLst>
          </p:cNvPr>
          <p:cNvSpPr/>
          <p:nvPr/>
        </p:nvSpPr>
        <p:spPr>
          <a:xfrm>
            <a:off x="600002" y="2665666"/>
            <a:ext cx="3149038" cy="181011"/>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Rechthoek 16">
            <a:extLst>
              <a:ext uri="{FF2B5EF4-FFF2-40B4-BE49-F238E27FC236}">
                <a16:creationId xmlns:a16="http://schemas.microsoft.com/office/drawing/2014/main" id="{302F7436-2AE6-02E6-6FFC-DE500563F1E4}"/>
              </a:ext>
            </a:extLst>
          </p:cNvPr>
          <p:cNvSpPr/>
          <p:nvPr/>
        </p:nvSpPr>
        <p:spPr>
          <a:xfrm>
            <a:off x="391722" y="2818066"/>
            <a:ext cx="2742638" cy="181011"/>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853696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animBg="1"/>
      <p:bldP spid="10" grpId="0" animBg="1"/>
      <p:bldP spid="12" grpId="0" animBg="1"/>
      <p:bldP spid="13" grpId="0" animBg="1"/>
      <p:bldP spid="14" grpId="0" animBg="1"/>
      <p:bldP spid="15" grpId="0" animBg="1"/>
      <p:bldP spid="16" grpId="0" animBg="1"/>
      <p:bldP spid="1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E93C57-F29C-2240-1A40-7D9A00A1C4B3}"/>
              </a:ext>
            </a:extLst>
          </p:cNvPr>
          <p:cNvSpPr>
            <a:spLocks noGrp="1"/>
          </p:cNvSpPr>
          <p:nvPr>
            <p:ph type="title"/>
          </p:nvPr>
        </p:nvSpPr>
        <p:spPr>
          <a:xfrm>
            <a:off x="457199" y="152718"/>
            <a:ext cx="7818699" cy="645935"/>
          </a:xfrm>
        </p:spPr>
        <p:txBody>
          <a:bodyPr/>
          <a:lstStyle/>
          <a:p>
            <a:r>
              <a:rPr lang="nl-NL" dirty="0"/>
              <a:t>Hoe schrijf ik het op??</a:t>
            </a:r>
          </a:p>
        </p:txBody>
      </p:sp>
      <p:pic>
        <p:nvPicPr>
          <p:cNvPr id="5" name="Tijdelijke aanduiding voor inhoud 4">
            <a:extLst>
              <a:ext uri="{FF2B5EF4-FFF2-40B4-BE49-F238E27FC236}">
                <a16:creationId xmlns:a16="http://schemas.microsoft.com/office/drawing/2014/main" id="{52A45ACC-3EE4-1DAC-4E38-DEC4FA080ACA}"/>
              </a:ext>
            </a:extLst>
          </p:cNvPr>
          <p:cNvPicPr>
            <a:picLocks noGrp="1" noChangeAspect="1"/>
          </p:cNvPicPr>
          <p:nvPr>
            <p:ph idx="1"/>
          </p:nvPr>
        </p:nvPicPr>
        <p:blipFill>
          <a:blip r:embed="rId2"/>
          <a:stretch>
            <a:fillRect/>
          </a:stretch>
        </p:blipFill>
        <p:spPr>
          <a:xfrm>
            <a:off x="3808071" y="996652"/>
            <a:ext cx="5335929" cy="6242926"/>
          </a:xfrm>
        </p:spPr>
      </p:pic>
      <p:sp>
        <p:nvSpPr>
          <p:cNvPr id="10" name="Rechthoek 9">
            <a:extLst>
              <a:ext uri="{FF2B5EF4-FFF2-40B4-BE49-F238E27FC236}">
                <a16:creationId xmlns:a16="http://schemas.microsoft.com/office/drawing/2014/main" id="{935FFBBD-4FA7-5474-64AA-C048127AC8EC}"/>
              </a:ext>
            </a:extLst>
          </p:cNvPr>
          <p:cNvSpPr/>
          <p:nvPr/>
        </p:nvSpPr>
        <p:spPr>
          <a:xfrm>
            <a:off x="4801242" y="3004636"/>
            <a:ext cx="2331077" cy="181011"/>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Rechthoek 11">
            <a:extLst>
              <a:ext uri="{FF2B5EF4-FFF2-40B4-BE49-F238E27FC236}">
                <a16:creationId xmlns:a16="http://schemas.microsoft.com/office/drawing/2014/main" id="{39A2FCFA-757A-1607-B872-B538EA91B344}"/>
              </a:ext>
            </a:extLst>
          </p:cNvPr>
          <p:cNvSpPr/>
          <p:nvPr/>
        </p:nvSpPr>
        <p:spPr>
          <a:xfrm>
            <a:off x="4771083" y="2782657"/>
            <a:ext cx="2331077" cy="181011"/>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FF0000"/>
              </a:solidFill>
            </a:endParaRPr>
          </a:p>
        </p:txBody>
      </p:sp>
      <p:sp>
        <p:nvSpPr>
          <p:cNvPr id="11" name="Tekstvak 10">
            <a:extLst>
              <a:ext uri="{FF2B5EF4-FFF2-40B4-BE49-F238E27FC236}">
                <a16:creationId xmlns:a16="http://schemas.microsoft.com/office/drawing/2014/main" id="{9F36EB6D-7807-C8FB-173B-0E0C8390E89A}"/>
              </a:ext>
            </a:extLst>
          </p:cNvPr>
          <p:cNvSpPr txBox="1"/>
          <p:nvPr/>
        </p:nvSpPr>
        <p:spPr>
          <a:xfrm>
            <a:off x="445905" y="1351117"/>
            <a:ext cx="3440426" cy="646331"/>
          </a:xfrm>
          <a:prstGeom prst="rect">
            <a:avLst/>
          </a:prstGeom>
          <a:noFill/>
        </p:spPr>
        <p:txBody>
          <a:bodyPr wrap="square" rtlCol="0">
            <a:spAutoFit/>
          </a:bodyPr>
          <a:lstStyle/>
          <a:p>
            <a:pPr algn="ctr"/>
            <a:r>
              <a:rPr lang="nl-NL" b="1" u="sng" dirty="0"/>
              <a:t>Gebruik zoveel mogelijk de zinnen die er al staan.</a:t>
            </a:r>
          </a:p>
        </p:txBody>
      </p:sp>
      <p:sp>
        <p:nvSpPr>
          <p:cNvPr id="18" name="Tekstvak 17">
            <a:extLst>
              <a:ext uri="{FF2B5EF4-FFF2-40B4-BE49-F238E27FC236}">
                <a16:creationId xmlns:a16="http://schemas.microsoft.com/office/drawing/2014/main" id="{307B83FB-7F0F-6093-69BE-990FBD3138B5}"/>
              </a:ext>
            </a:extLst>
          </p:cNvPr>
          <p:cNvSpPr txBox="1"/>
          <p:nvPr/>
        </p:nvSpPr>
        <p:spPr>
          <a:xfrm>
            <a:off x="338487" y="3992695"/>
            <a:ext cx="4178013" cy="900246"/>
          </a:xfrm>
          <a:prstGeom prst="rect">
            <a:avLst/>
          </a:prstGeom>
          <a:noFill/>
        </p:spPr>
        <p:txBody>
          <a:bodyPr wrap="square" rtlCol="0">
            <a:spAutoFit/>
          </a:bodyPr>
          <a:lstStyle/>
          <a:p>
            <a:r>
              <a:rPr lang="nl-NL" sz="1050" b="1" u="sng" dirty="0"/>
              <a:t>De discussie ging over dat </a:t>
            </a:r>
            <a:r>
              <a:rPr lang="nl-NL" sz="1050" dirty="0"/>
              <a:t>sommige leerlingen bang zijn dat chattaal inderdaad een slechte invloed heeft op hun schrijfvaardigheid. Andere leerlingen vinden dat onzin. Zij denken dat je chattaal en Standaardnederlands goed naast elkaar kunt gebruiken.</a:t>
            </a:r>
          </a:p>
        </p:txBody>
      </p:sp>
      <p:pic>
        <p:nvPicPr>
          <p:cNvPr id="20" name="Afbeelding 19">
            <a:extLst>
              <a:ext uri="{FF2B5EF4-FFF2-40B4-BE49-F238E27FC236}">
                <a16:creationId xmlns:a16="http://schemas.microsoft.com/office/drawing/2014/main" id="{ABB40322-EF39-DCB1-9D3D-3A391CCEE58D}"/>
              </a:ext>
            </a:extLst>
          </p:cNvPr>
          <p:cNvPicPr>
            <a:picLocks noChangeAspect="1"/>
          </p:cNvPicPr>
          <p:nvPr/>
        </p:nvPicPr>
        <p:blipFill>
          <a:blip r:embed="rId3"/>
          <a:stretch>
            <a:fillRect/>
          </a:stretch>
        </p:blipFill>
        <p:spPr>
          <a:xfrm>
            <a:off x="110144" y="3064203"/>
            <a:ext cx="4245068" cy="512827"/>
          </a:xfrm>
          <a:prstGeom prst="rect">
            <a:avLst/>
          </a:prstGeom>
        </p:spPr>
      </p:pic>
      <p:sp>
        <p:nvSpPr>
          <p:cNvPr id="21" name="Pijl: links 20">
            <a:extLst>
              <a:ext uri="{FF2B5EF4-FFF2-40B4-BE49-F238E27FC236}">
                <a16:creationId xmlns:a16="http://schemas.microsoft.com/office/drawing/2014/main" id="{E337819F-4F57-78F8-F2EA-278F9F1B8C01}"/>
              </a:ext>
            </a:extLst>
          </p:cNvPr>
          <p:cNvSpPr/>
          <p:nvPr/>
        </p:nvSpPr>
        <p:spPr>
          <a:xfrm>
            <a:off x="4327459" y="2717285"/>
            <a:ext cx="378082" cy="31175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2" name="Pijl: links 21">
            <a:extLst>
              <a:ext uri="{FF2B5EF4-FFF2-40B4-BE49-F238E27FC236}">
                <a16:creationId xmlns:a16="http://schemas.microsoft.com/office/drawing/2014/main" id="{F9FDACE5-8ABC-8B22-800F-3CFC6495523C}"/>
              </a:ext>
            </a:extLst>
          </p:cNvPr>
          <p:cNvSpPr/>
          <p:nvPr/>
        </p:nvSpPr>
        <p:spPr>
          <a:xfrm rot="18737123">
            <a:off x="3840964" y="3404653"/>
            <a:ext cx="1121936" cy="31175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3" name="Tekstvak 22">
            <a:extLst>
              <a:ext uri="{FF2B5EF4-FFF2-40B4-BE49-F238E27FC236}">
                <a16:creationId xmlns:a16="http://schemas.microsoft.com/office/drawing/2014/main" id="{B9D623E6-3366-906C-C965-EFC5DDB5B7E5}"/>
              </a:ext>
            </a:extLst>
          </p:cNvPr>
          <p:cNvSpPr txBox="1"/>
          <p:nvPr/>
        </p:nvSpPr>
        <p:spPr>
          <a:xfrm>
            <a:off x="110144" y="2425076"/>
            <a:ext cx="4178013" cy="577081"/>
          </a:xfrm>
          <a:prstGeom prst="rect">
            <a:avLst/>
          </a:prstGeom>
          <a:noFill/>
        </p:spPr>
        <p:txBody>
          <a:bodyPr wrap="square" rtlCol="0">
            <a:spAutoFit/>
          </a:bodyPr>
          <a:lstStyle/>
          <a:p>
            <a:r>
              <a:rPr lang="nl-NL" sz="1050" b="1" u="sng" dirty="0"/>
              <a:t>De aanleiding om dit artikel te schrijven was</a:t>
            </a:r>
            <a:r>
              <a:rPr lang="nl-NL" sz="1050" dirty="0"/>
              <a:t> omdat we in de les Nederlands  de tekst ‘Chatten bevordert schrijfvaardigheid’ gelezen hebben. Hierdoor ontstond een discussie in de klas.</a:t>
            </a:r>
          </a:p>
        </p:txBody>
      </p:sp>
      <p:pic>
        <p:nvPicPr>
          <p:cNvPr id="25" name="Afbeelding 24">
            <a:extLst>
              <a:ext uri="{FF2B5EF4-FFF2-40B4-BE49-F238E27FC236}">
                <a16:creationId xmlns:a16="http://schemas.microsoft.com/office/drawing/2014/main" id="{5CBDD4DC-C2C6-A371-679B-1486DEDDC31D}"/>
              </a:ext>
            </a:extLst>
          </p:cNvPr>
          <p:cNvPicPr>
            <a:picLocks noChangeAspect="1"/>
          </p:cNvPicPr>
          <p:nvPr/>
        </p:nvPicPr>
        <p:blipFill>
          <a:blip r:embed="rId4"/>
          <a:stretch>
            <a:fillRect/>
          </a:stretch>
        </p:blipFill>
        <p:spPr>
          <a:xfrm>
            <a:off x="445905" y="4986439"/>
            <a:ext cx="4050363" cy="826329"/>
          </a:xfrm>
          <a:prstGeom prst="rect">
            <a:avLst/>
          </a:prstGeom>
        </p:spPr>
      </p:pic>
    </p:spTree>
    <p:extLst>
      <p:ext uri="{BB962C8B-B14F-4D97-AF65-F5344CB8AC3E}">
        <p14:creationId xmlns:p14="http://schemas.microsoft.com/office/powerpoint/2010/main" val="1059429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1" grpId="0"/>
      <p:bldP spid="18" grpId="0"/>
      <p:bldP spid="21" grpId="0" animBg="1"/>
      <p:bldP spid="22" grpId="0" animBg="1"/>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E93C57-F29C-2240-1A40-7D9A00A1C4B3}"/>
              </a:ext>
            </a:extLst>
          </p:cNvPr>
          <p:cNvSpPr>
            <a:spLocks noGrp="1"/>
          </p:cNvSpPr>
          <p:nvPr>
            <p:ph type="title"/>
          </p:nvPr>
        </p:nvSpPr>
        <p:spPr>
          <a:xfrm>
            <a:off x="457199" y="152718"/>
            <a:ext cx="7818699" cy="645935"/>
          </a:xfrm>
        </p:spPr>
        <p:txBody>
          <a:bodyPr/>
          <a:lstStyle/>
          <a:p>
            <a:r>
              <a:rPr lang="nl-NL" dirty="0"/>
              <a:t>Hoe schrijf ik het op??</a:t>
            </a:r>
          </a:p>
        </p:txBody>
      </p:sp>
      <p:pic>
        <p:nvPicPr>
          <p:cNvPr id="5" name="Tijdelijke aanduiding voor inhoud 4">
            <a:extLst>
              <a:ext uri="{FF2B5EF4-FFF2-40B4-BE49-F238E27FC236}">
                <a16:creationId xmlns:a16="http://schemas.microsoft.com/office/drawing/2014/main" id="{52A45ACC-3EE4-1DAC-4E38-DEC4FA080ACA}"/>
              </a:ext>
            </a:extLst>
          </p:cNvPr>
          <p:cNvPicPr>
            <a:picLocks noGrp="1" noChangeAspect="1"/>
          </p:cNvPicPr>
          <p:nvPr>
            <p:ph idx="1"/>
          </p:nvPr>
        </p:nvPicPr>
        <p:blipFill>
          <a:blip r:embed="rId2"/>
          <a:stretch>
            <a:fillRect/>
          </a:stretch>
        </p:blipFill>
        <p:spPr>
          <a:xfrm>
            <a:off x="3619536" y="798653"/>
            <a:ext cx="5335929" cy="6242926"/>
          </a:xfrm>
        </p:spPr>
      </p:pic>
      <p:sp>
        <p:nvSpPr>
          <p:cNvPr id="18" name="Tekstvak 17">
            <a:extLst>
              <a:ext uri="{FF2B5EF4-FFF2-40B4-BE49-F238E27FC236}">
                <a16:creationId xmlns:a16="http://schemas.microsoft.com/office/drawing/2014/main" id="{307B83FB-7F0F-6093-69BE-990FBD3138B5}"/>
              </a:ext>
            </a:extLst>
          </p:cNvPr>
          <p:cNvSpPr txBox="1"/>
          <p:nvPr/>
        </p:nvSpPr>
        <p:spPr>
          <a:xfrm>
            <a:off x="301657" y="1995295"/>
            <a:ext cx="4178013" cy="3108543"/>
          </a:xfrm>
          <a:prstGeom prst="rect">
            <a:avLst/>
          </a:prstGeom>
          <a:noFill/>
        </p:spPr>
        <p:txBody>
          <a:bodyPr wrap="square" rtlCol="0">
            <a:spAutoFit/>
          </a:bodyPr>
          <a:lstStyle/>
          <a:p>
            <a:r>
              <a:rPr lang="nl-NL" sz="2800" b="1" dirty="0"/>
              <a:t>Om alle punten ‘aan elkaar te schrijven’  gebruik je signaalwoorden. Je maakt er een samenhangen geheel van. </a:t>
            </a:r>
            <a:endParaRPr lang="nl-NL" sz="2800" dirty="0"/>
          </a:p>
        </p:txBody>
      </p:sp>
    </p:spTree>
    <p:extLst>
      <p:ext uri="{BB962C8B-B14F-4D97-AF65-F5344CB8AC3E}">
        <p14:creationId xmlns:p14="http://schemas.microsoft.com/office/powerpoint/2010/main" val="1749280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eel">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Essentieel.thmx</Template>
  <TotalTime>2316</TotalTime>
  <Words>531</Words>
  <Application>Microsoft Office PowerPoint</Application>
  <PresentationFormat>Diavoorstelling (4:3)</PresentationFormat>
  <Paragraphs>67</Paragraphs>
  <Slides>15</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15</vt:i4>
      </vt:variant>
    </vt:vector>
  </HeadingPairs>
  <TitlesOfParts>
    <vt:vector size="19" baseType="lpstr">
      <vt:lpstr>Arial</vt:lpstr>
      <vt:lpstr>Arial Black</vt:lpstr>
      <vt:lpstr>Wingdings</vt:lpstr>
      <vt:lpstr>Essentieel</vt:lpstr>
      <vt:lpstr>Schrijven </vt:lpstr>
      <vt:lpstr>Wat ga je leren?</vt:lpstr>
      <vt:lpstr>Punten voor het artikel</vt:lpstr>
      <vt:lpstr>Conventies artikel</vt:lpstr>
      <vt:lpstr>Aandachtspunten voor het schrijven</vt:lpstr>
      <vt:lpstr>Hoe pak ik het aan?</vt:lpstr>
      <vt:lpstr>Hoe pak ik het aan?</vt:lpstr>
      <vt:lpstr>Hoe schrijf ik het op??</vt:lpstr>
      <vt:lpstr>Hoe schrijf ik het op??</vt:lpstr>
      <vt:lpstr>Aandachtspunten voor het schrijven</vt:lpstr>
      <vt:lpstr>Wat moet je nu doen?</vt:lpstr>
      <vt:lpstr>De uitleg in een  Filmpje</vt:lpstr>
      <vt:lpstr>Samen nakijken</vt:lpstr>
      <vt:lpstr>PowerPoint-presentatie</vt:lpstr>
      <vt:lpstr>PowerPoint-presentatie</vt:lpstr>
    </vt:vector>
  </TitlesOfParts>
  <Company>Remco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Fictie 1.1</dc:title>
  <dc:creator>VNRE Vrancken</dc:creator>
  <cp:lastModifiedBy>Remco Vrancken</cp:lastModifiedBy>
  <cp:revision>66</cp:revision>
  <dcterms:created xsi:type="dcterms:W3CDTF">2015-08-26T11:58:10Z</dcterms:created>
  <dcterms:modified xsi:type="dcterms:W3CDTF">2022-11-15T12:56:59Z</dcterms:modified>
</cp:coreProperties>
</file>