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19,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19,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19,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19,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l.wikipedia.org/wiki/Herman_Gorter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Gedicht 1.8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Soorten poëzie </a:t>
            </a:r>
          </a:p>
          <a:p>
            <a:r>
              <a:rPr lang="nl-NL" dirty="0" smtClean="0"/>
              <a:t>enjambement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</a:t>
            </a:r>
            <a:r>
              <a:rPr lang="nl-NL" dirty="0" smtClean="0"/>
              <a:t>lessen?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Toets woorden lezen bespreken (15m)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Instructie theorie (10m)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opdrachten 1 t/m 8 (20m)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r>
              <a:rPr lang="nl-NL" dirty="0" smtClean="0"/>
              <a:t>4. Bespreken opdrachten (5m)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89" y="1401179"/>
            <a:ext cx="1913022" cy="262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2003257" y="300790"/>
            <a:ext cx="4656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  <a:latin typeface="+mj-lt"/>
              </a:rPr>
              <a:t>Soorten poëzie</a:t>
            </a:r>
            <a:endParaRPr lang="nl-NL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PIJL-RECHTS 6"/>
          <p:cNvSpPr/>
          <p:nvPr/>
        </p:nvSpPr>
        <p:spPr>
          <a:xfrm>
            <a:off x="3074069" y="1528011"/>
            <a:ext cx="1570120" cy="6256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5137484" y="1194501"/>
            <a:ext cx="3043990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Lyrische gedichten </a:t>
            </a:r>
            <a:r>
              <a:rPr lang="nl-NL" dirty="0" smtClean="0"/>
              <a:t>(‘</a:t>
            </a:r>
            <a:r>
              <a:rPr lang="nl-NL" dirty="0" err="1" smtClean="0"/>
              <a:t>lura</a:t>
            </a:r>
            <a:r>
              <a:rPr lang="nl-NL" dirty="0" smtClean="0"/>
              <a:t>’=lier)</a:t>
            </a:r>
          </a:p>
          <a:p>
            <a:endParaRPr lang="nl-NL" dirty="0"/>
          </a:p>
          <a:p>
            <a:r>
              <a:rPr lang="nl-NL" b="1" dirty="0" smtClean="0"/>
              <a:t>Gevoel</a:t>
            </a:r>
            <a:r>
              <a:rPr lang="nl-NL" dirty="0" smtClean="0"/>
              <a:t> is het belangrijkst!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745959" y="4023893"/>
            <a:ext cx="19250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b="1" u="sng" dirty="0" smtClean="0"/>
              <a:t>Sappho</a:t>
            </a:r>
          </a:p>
          <a:p>
            <a:r>
              <a:rPr lang="nl-NL" sz="1100" dirty="0" err="1" smtClean="0"/>
              <a:t>Één</a:t>
            </a:r>
            <a:r>
              <a:rPr lang="nl-NL" sz="1100" dirty="0" smtClean="0"/>
              <a:t> van de eerste lyrische dichters</a:t>
            </a:r>
            <a:endParaRPr lang="nl-NL" sz="1100" dirty="0"/>
          </a:p>
        </p:txBody>
      </p:sp>
    </p:spTree>
    <p:extLst>
      <p:ext uri="{BB962C8B-B14F-4D97-AF65-F5344CB8AC3E}">
        <p14:creationId xmlns:p14="http://schemas.microsoft.com/office/powerpoint/2010/main" val="530114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2003257" y="410594"/>
            <a:ext cx="4656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  <a:latin typeface="+mj-lt"/>
              </a:rPr>
              <a:t>Soorten poëzie</a:t>
            </a:r>
            <a:endParaRPr lang="nl-NL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PIJL-RECHTS 6"/>
          <p:cNvSpPr/>
          <p:nvPr/>
        </p:nvSpPr>
        <p:spPr>
          <a:xfrm>
            <a:off x="3074069" y="1528011"/>
            <a:ext cx="1570120" cy="6256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5137484" y="1194501"/>
            <a:ext cx="3043990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Epische  gedichten</a:t>
            </a:r>
            <a:endParaRPr lang="nl-NL" dirty="0" smtClean="0"/>
          </a:p>
          <a:p>
            <a:endParaRPr lang="nl-NL" dirty="0"/>
          </a:p>
          <a:p>
            <a:r>
              <a:rPr lang="nl-NL" b="1" dirty="0" smtClean="0"/>
              <a:t>Verhaal</a:t>
            </a:r>
            <a:r>
              <a:rPr lang="nl-NL" dirty="0" smtClean="0"/>
              <a:t> is het belangrijkst!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672266" y="4073566"/>
            <a:ext cx="2242886" cy="181588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b="1" dirty="0"/>
              <a:t>Kleitablet </a:t>
            </a:r>
            <a:r>
              <a:rPr lang="nl-NL" sz="1600" b="1" dirty="0" smtClean="0"/>
              <a:t> (</a:t>
            </a:r>
            <a:r>
              <a:rPr lang="nl-NL" sz="1600" dirty="0" smtClean="0"/>
              <a:t>2100 </a:t>
            </a:r>
            <a:r>
              <a:rPr lang="nl-NL" sz="1600" dirty="0"/>
              <a:t>v.Chr</a:t>
            </a:r>
            <a:r>
              <a:rPr lang="nl-NL" sz="1600" dirty="0" smtClean="0"/>
              <a:t>.) met </a:t>
            </a:r>
            <a:r>
              <a:rPr lang="nl-NL" sz="1600" dirty="0"/>
              <a:t>de </a:t>
            </a:r>
            <a:r>
              <a:rPr lang="nl-NL" sz="1600" dirty="0" smtClean="0"/>
              <a:t>zondvloed uit </a:t>
            </a:r>
            <a:r>
              <a:rPr lang="nl-NL" sz="1600" dirty="0"/>
              <a:t>het </a:t>
            </a:r>
            <a:r>
              <a:rPr lang="nl-NL" sz="1600" b="1" dirty="0" err="1" smtClean="0"/>
              <a:t>Gilgamesj</a:t>
            </a:r>
            <a:r>
              <a:rPr lang="nl-NL" sz="1600" b="1" dirty="0" smtClean="0"/>
              <a:t>-epos.</a:t>
            </a:r>
          </a:p>
          <a:p>
            <a:endParaRPr lang="nl-NL" sz="1600" b="1" u="sng" dirty="0" smtClean="0"/>
          </a:p>
          <a:p>
            <a:r>
              <a:rPr lang="nl-NL" sz="1600" dirty="0" err="1" smtClean="0"/>
              <a:t>Één</a:t>
            </a:r>
            <a:r>
              <a:rPr lang="nl-NL" sz="1600" dirty="0" smtClean="0"/>
              <a:t> van de oudste  epische verhalen</a:t>
            </a:r>
            <a:endParaRPr lang="nl-NL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58" y="1020476"/>
            <a:ext cx="2324101" cy="2831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015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932072" y="469232"/>
            <a:ext cx="4656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  <a:latin typeface="+mj-lt"/>
              </a:rPr>
              <a:t>Soorten poëzie</a:t>
            </a:r>
            <a:endParaRPr lang="nl-NL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PIJL-RECHTS 6"/>
          <p:cNvSpPr/>
          <p:nvPr/>
        </p:nvSpPr>
        <p:spPr>
          <a:xfrm rot="7804539">
            <a:off x="4617120" y="3715153"/>
            <a:ext cx="1570120" cy="6256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3297657" y="5297437"/>
            <a:ext cx="1925052" cy="120032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dirty="0" smtClean="0"/>
              <a:t>In sommige gedichten vind je een </a:t>
            </a:r>
            <a:r>
              <a:rPr lang="nl-NL" b="1" u="sng" dirty="0" smtClean="0"/>
              <a:t>mengvorm</a:t>
            </a:r>
            <a:endParaRPr lang="nl-NL" u="sng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3" y="2403981"/>
            <a:ext cx="20955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039" y="2329368"/>
            <a:ext cx="1914525" cy="262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IJL-RECHTS 9"/>
          <p:cNvSpPr/>
          <p:nvPr/>
        </p:nvSpPr>
        <p:spPr>
          <a:xfrm rot="3063009">
            <a:off x="2289009" y="3720226"/>
            <a:ext cx="1570120" cy="6256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168443" y="1707854"/>
            <a:ext cx="1925052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Epische gedichten</a:t>
            </a:r>
            <a:endParaRPr lang="nl-NL" sz="1600" dirty="0"/>
          </a:p>
        </p:txBody>
      </p:sp>
      <p:sp>
        <p:nvSpPr>
          <p:cNvPr id="13" name="Tekstvak 12"/>
          <p:cNvSpPr txBox="1"/>
          <p:nvPr/>
        </p:nvSpPr>
        <p:spPr>
          <a:xfrm>
            <a:off x="6162512" y="1593966"/>
            <a:ext cx="1925052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Lyrische gedichten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50255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932072" y="469232"/>
            <a:ext cx="4656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FF0000"/>
                </a:solidFill>
                <a:latin typeface="+mj-lt"/>
              </a:rPr>
              <a:t>Enjambement</a:t>
            </a:r>
            <a:endParaRPr lang="nl-NL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68441" y="3576921"/>
            <a:ext cx="2827421" cy="23083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b="1" dirty="0" smtClean="0"/>
              <a:t>Meer nadruk op een woord: einde of begin regel</a:t>
            </a:r>
          </a:p>
          <a:p>
            <a:pPr marL="342900" indent="-342900">
              <a:buFont typeface="+mj-lt"/>
              <a:buAutoNum type="arabicPeriod"/>
            </a:pPr>
            <a:endParaRPr lang="nl-NL" b="1" dirty="0"/>
          </a:p>
          <a:p>
            <a:pPr marL="342900" indent="-342900">
              <a:buFont typeface="+mj-lt"/>
              <a:buAutoNum type="arabicPeriod"/>
            </a:pPr>
            <a:r>
              <a:rPr lang="nl-NL" b="1" dirty="0" smtClean="0"/>
              <a:t>Gelijke </a:t>
            </a:r>
            <a:r>
              <a:rPr lang="nl-NL" b="1" dirty="0" smtClean="0"/>
              <a:t>lengte regels</a:t>
            </a:r>
            <a:endParaRPr lang="nl-NL" b="1" dirty="0" smtClean="0"/>
          </a:p>
          <a:p>
            <a:pPr marL="342900" indent="-342900">
              <a:buFont typeface="+mj-lt"/>
              <a:buAutoNum type="arabicPeriod"/>
            </a:pPr>
            <a:endParaRPr lang="nl-NL" b="1" dirty="0"/>
          </a:p>
          <a:p>
            <a:pPr marL="342900" indent="-342900">
              <a:buFont typeface="+mj-lt"/>
              <a:buAutoNum type="arabicPeriod"/>
            </a:pPr>
            <a:r>
              <a:rPr lang="nl-NL" b="1" dirty="0" smtClean="0"/>
              <a:t>Minder nadruk eindrijm </a:t>
            </a:r>
            <a:endParaRPr lang="nl-NL" u="sng" dirty="0"/>
          </a:p>
        </p:txBody>
      </p:sp>
      <p:sp>
        <p:nvSpPr>
          <p:cNvPr id="12" name="Tekstvak 11"/>
          <p:cNvSpPr txBox="1"/>
          <p:nvPr/>
        </p:nvSpPr>
        <p:spPr>
          <a:xfrm>
            <a:off x="168442" y="1707854"/>
            <a:ext cx="4632157" cy="58477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b="1" dirty="0" smtClean="0"/>
              <a:t>Een versregel wordt afgebroken op een plaats waar GEEN pauze hoort om…….</a:t>
            </a:r>
            <a:endParaRPr lang="nl-NL" sz="1600" dirty="0"/>
          </a:p>
        </p:txBody>
      </p:sp>
      <p:sp>
        <p:nvSpPr>
          <p:cNvPr id="13" name="Tekstvak 12"/>
          <p:cNvSpPr txBox="1"/>
          <p:nvPr/>
        </p:nvSpPr>
        <p:spPr>
          <a:xfrm>
            <a:off x="4476751" y="2830233"/>
            <a:ext cx="4450680" cy="107721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1600" dirty="0"/>
              <a:t>de bloemen, witte en gele als room en </a:t>
            </a:r>
            <a:r>
              <a:rPr lang="nl-NL" sz="1600" b="1" u="sng" dirty="0"/>
              <a:t>rood'</a:t>
            </a:r>
            <a:br>
              <a:rPr lang="nl-NL" sz="1600" b="1" u="sng" dirty="0"/>
            </a:br>
            <a:r>
              <a:rPr lang="nl-NL" sz="1600" dirty="0"/>
              <a:t>als kindernagels en </a:t>
            </a:r>
            <a:r>
              <a:rPr lang="nl-NL" sz="1600" dirty="0" smtClean="0"/>
              <a:t>gestreepte, </a:t>
            </a:r>
            <a:r>
              <a:rPr lang="nl-NL" sz="1600" b="1" u="sng" dirty="0"/>
              <a:t>lood-</a:t>
            </a:r>
            <a:r>
              <a:rPr lang="nl-NL" sz="1600" dirty="0"/>
              <a:t/>
            </a:r>
            <a:br>
              <a:rPr lang="nl-NL" sz="1600" dirty="0"/>
            </a:br>
            <a:r>
              <a:rPr lang="nl-NL" sz="1600" dirty="0"/>
              <a:t>blauw als een avondlucht bij windgetij. (</a:t>
            </a:r>
            <a:r>
              <a:rPr lang="nl-NL" sz="1600" dirty="0">
                <a:hlinkClick r:id="rId2" tooltip="Herman Gorter"/>
              </a:rPr>
              <a:t>Herman Gorter</a:t>
            </a:r>
            <a:r>
              <a:rPr lang="nl-NL" sz="1600" dirty="0"/>
              <a:t>)</a:t>
            </a:r>
          </a:p>
        </p:txBody>
      </p:sp>
      <p:sp>
        <p:nvSpPr>
          <p:cNvPr id="2" name="PIJL-OMLAAG 1"/>
          <p:cNvSpPr/>
          <p:nvPr/>
        </p:nvSpPr>
        <p:spPr>
          <a:xfrm>
            <a:off x="300789" y="2466474"/>
            <a:ext cx="481264" cy="90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OMLAAG 6"/>
          <p:cNvSpPr/>
          <p:nvPr/>
        </p:nvSpPr>
        <p:spPr>
          <a:xfrm rot="15025573">
            <a:off x="3516448" y="3134951"/>
            <a:ext cx="481264" cy="1096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150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371</TotalTime>
  <Words>141</Words>
  <Application>Microsoft Office PowerPoint</Application>
  <PresentationFormat>Diavoorstelling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Essentieel</vt:lpstr>
      <vt:lpstr>Gedicht 1.8</vt:lpstr>
      <vt:lpstr>Wat gaan we doen deze lessen? </vt:lpstr>
      <vt:lpstr>PowerPoint-presentatie</vt:lpstr>
      <vt:lpstr>PowerPoint-presentatie</vt:lpstr>
      <vt:lpstr>PowerPoint-presentatie</vt:lpstr>
      <vt:lpstr>PowerPoint-presentatie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35</cp:revision>
  <dcterms:created xsi:type="dcterms:W3CDTF">2015-08-26T11:58:10Z</dcterms:created>
  <dcterms:modified xsi:type="dcterms:W3CDTF">2016-01-19T13:35:34Z</dcterms:modified>
</cp:coreProperties>
</file>