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261" r:id="rId2"/>
    <p:sldId id="271" r:id="rId3"/>
    <p:sldId id="272" r:id="rId4"/>
    <p:sldId id="273" r:id="rId5"/>
    <p:sldId id="283" r:id="rId6"/>
    <p:sldId id="284" r:id="rId7"/>
  </p:sldIdLst>
  <p:sldSz cx="9144000" cy="6858000" type="screen4x3"/>
  <p:notesSz cx="6797675" cy="9928225"/>
  <p:custDataLst>
    <p:tags r:id="rId10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01" autoAdjust="0"/>
  </p:normalViewPr>
  <p:slideViewPr>
    <p:cSldViewPr>
      <p:cViewPr>
        <p:scale>
          <a:sx n="87" d="100"/>
          <a:sy n="87" d="100"/>
        </p:scale>
        <p:origin x="-138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7-9-2015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7-9-2015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7,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50" r:id="rId14"/>
    <p:sldLayoutId id="2147483653" r:id="rId15"/>
    <p:sldLayoutId id="2147483651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HcsVyBu7To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Woorden 2.7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Stijlfiguren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nl-NL" dirty="0" smtClean="0"/>
              <a:t>De betekenis van de woorden uit deze paragraaf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 smtClean="0"/>
              <a:t>Wat stijlfiguren zijn: pleonasme en tautologie 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het einde van </a:t>
            </a:r>
            <a:r>
              <a:rPr lang="nl-NL" dirty="0" smtClean="0"/>
              <a:t>deze les weet </a:t>
            </a:r>
            <a:r>
              <a:rPr lang="nl-NL" dirty="0" smtClean="0"/>
              <a:t>je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323528" y="1566812"/>
            <a:ext cx="7884432" cy="506377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nl-NL" b="0" dirty="0" smtClean="0"/>
              <a:t>De houten boomstam wordt snel omgehakt.</a:t>
            </a:r>
          </a:p>
          <a:p>
            <a:pPr lvl="0">
              <a:buNone/>
            </a:pPr>
            <a:endParaRPr lang="nl-NL" b="0" dirty="0" smtClean="0"/>
          </a:p>
          <a:p>
            <a:pPr lvl="0">
              <a:buNone/>
            </a:pPr>
            <a:r>
              <a:rPr lang="nl-NL" b="0" dirty="0" smtClean="0"/>
              <a:t>Met veel pracht en praal werden de soldaten binnengehaald.</a:t>
            </a:r>
          </a:p>
          <a:p>
            <a:pPr lvl="0">
              <a:buNone/>
            </a:pPr>
            <a:endParaRPr lang="nl-NL" b="0" dirty="0"/>
          </a:p>
          <a:p>
            <a:pPr lvl="0">
              <a:buNone/>
            </a:pPr>
            <a:r>
              <a:rPr lang="nl-NL" b="0" dirty="0" smtClean="0"/>
              <a:t>De witte sneeuw ligt er mooi bij!</a:t>
            </a:r>
          </a:p>
          <a:p>
            <a:pPr lvl="0">
              <a:buNone/>
            </a:pPr>
            <a:endParaRPr lang="nl-NL" b="0" dirty="0" smtClean="0"/>
          </a:p>
          <a:p>
            <a:pPr lvl="0">
              <a:buNone/>
            </a:pPr>
            <a:r>
              <a:rPr lang="nl-NL" b="0" dirty="0" smtClean="0"/>
              <a:t>De jongen zat er eenzaam en verlaten bij.</a:t>
            </a:r>
          </a:p>
          <a:p>
            <a:pPr lvl="0">
              <a:buNone/>
            </a:pPr>
            <a:endParaRPr lang="nl-NL" b="0" dirty="0"/>
          </a:p>
          <a:p>
            <a:pPr lvl="0">
              <a:buNone/>
            </a:pPr>
            <a:endParaRPr lang="nl-NL" b="0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valt je op..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341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39552" y="1700808"/>
            <a:ext cx="8496944" cy="5639840"/>
          </a:xfrm>
        </p:spPr>
        <p:txBody>
          <a:bodyPr>
            <a:normAutofit/>
          </a:bodyPr>
          <a:lstStyle/>
          <a:p>
            <a:pPr marL="54000" lvl="3" indent="0">
              <a:buNone/>
            </a:pPr>
            <a:endParaRPr lang="nl-NL" dirty="0"/>
          </a:p>
          <a:p>
            <a:pPr marL="54000" lvl="3" indent="0">
              <a:buNone/>
            </a:pPr>
            <a:endParaRPr lang="nl-NL" b="1" dirty="0" smtClean="0">
              <a:solidFill>
                <a:schemeClr val="tx2"/>
              </a:solidFill>
            </a:endParaRPr>
          </a:p>
          <a:p>
            <a:pPr marL="54000" lvl="3" indent="0">
              <a:buNone/>
            </a:pPr>
            <a:endParaRPr lang="nl-NL" b="1" dirty="0">
              <a:solidFill>
                <a:schemeClr val="tx2"/>
              </a:solidFill>
            </a:endParaRPr>
          </a:p>
          <a:p>
            <a:pPr marL="54000" lvl="3" indent="0">
              <a:buNone/>
            </a:pPr>
            <a:endParaRPr lang="nl-NL" b="1" dirty="0" smtClean="0">
              <a:solidFill>
                <a:schemeClr val="tx2"/>
              </a:solidFill>
            </a:endParaRPr>
          </a:p>
          <a:p>
            <a:pPr marL="54000" lvl="3" indent="0">
              <a:buNone/>
            </a:pPr>
            <a:endParaRPr lang="nl-NL" b="1" dirty="0">
              <a:solidFill>
                <a:schemeClr val="tx2"/>
              </a:solidFill>
            </a:endParaRPr>
          </a:p>
          <a:p>
            <a:pPr marL="54000" lvl="3" indent="0">
              <a:buNone/>
            </a:pPr>
            <a:r>
              <a:rPr lang="nl-NL" b="1" dirty="0" smtClean="0">
                <a:solidFill>
                  <a:schemeClr val="tx2"/>
                </a:solidFill>
              </a:rPr>
              <a:t>1</a:t>
            </a:r>
            <a:r>
              <a:rPr lang="nl-NL" b="1" dirty="0" smtClean="0">
                <a:solidFill>
                  <a:schemeClr val="tx2"/>
                </a:solidFill>
              </a:rPr>
              <a:t>.Tautologie</a:t>
            </a:r>
            <a:endParaRPr lang="nl-NL" b="1" dirty="0" smtClean="0">
              <a:solidFill>
                <a:schemeClr val="tx2"/>
              </a:solidFill>
            </a:endParaRPr>
          </a:p>
          <a:p>
            <a:pPr marL="54000" lvl="3" indent="0">
              <a:buNone/>
            </a:pPr>
            <a:r>
              <a:rPr lang="nl-NL" b="1" dirty="0" smtClean="0">
                <a:solidFill>
                  <a:schemeClr val="tx1"/>
                </a:solidFill>
              </a:rPr>
              <a:t>Als hetzelfde </a:t>
            </a:r>
            <a:r>
              <a:rPr lang="nl-NL" b="1" dirty="0" smtClean="0">
                <a:solidFill>
                  <a:schemeClr val="tx2"/>
                </a:solidFill>
              </a:rPr>
              <a:t>twee keer </a:t>
            </a:r>
            <a:r>
              <a:rPr lang="nl-NL" b="1" dirty="0" smtClean="0">
                <a:solidFill>
                  <a:schemeClr val="tx1"/>
                </a:solidFill>
              </a:rPr>
              <a:t>wordt gezegd met verschillende woorden van dezelfde </a:t>
            </a:r>
            <a:r>
              <a:rPr lang="nl-NL" b="1" dirty="0" smtClean="0">
                <a:solidFill>
                  <a:schemeClr val="tx1"/>
                </a:solidFill>
              </a:rPr>
              <a:t>woordsoort: </a:t>
            </a:r>
          </a:p>
          <a:p>
            <a:pPr marL="54000" lvl="3" indent="0">
              <a:buNone/>
            </a:pPr>
            <a:r>
              <a:rPr lang="nl-NL" b="1" dirty="0" smtClean="0">
                <a:solidFill>
                  <a:schemeClr val="tx1"/>
                </a:solidFill>
              </a:rPr>
              <a:t>Bijvoorbeeld: </a:t>
            </a:r>
            <a:r>
              <a:rPr lang="nl-NL" b="1" dirty="0" smtClean="0">
                <a:solidFill>
                  <a:schemeClr val="tx1"/>
                </a:solidFill>
              </a:rPr>
              <a:t>nooit en te nimmer, gratis en voor niets enz.</a:t>
            </a:r>
            <a:endParaRPr lang="nl-NL" b="1" dirty="0" smtClean="0">
              <a:solidFill>
                <a:schemeClr val="tx1"/>
              </a:solidFill>
            </a:endParaRPr>
          </a:p>
          <a:p>
            <a:pPr marL="54000" lvl="3" indent="0">
              <a:buNone/>
            </a:pPr>
            <a:endParaRPr lang="nl-NL" b="1" dirty="0" smtClean="0">
              <a:solidFill>
                <a:schemeClr val="tx1"/>
              </a:solidFill>
            </a:endParaRPr>
          </a:p>
          <a:p>
            <a:pPr marL="54000" lvl="3" indent="0">
              <a:buNone/>
            </a:pPr>
            <a:r>
              <a:rPr lang="nl-NL" b="1" dirty="0">
                <a:solidFill>
                  <a:schemeClr val="tx2"/>
                </a:solidFill>
              </a:rPr>
              <a:t>2</a:t>
            </a:r>
            <a:r>
              <a:rPr lang="nl-NL" b="1" dirty="0" smtClean="0">
                <a:solidFill>
                  <a:schemeClr val="tx2"/>
                </a:solidFill>
              </a:rPr>
              <a:t>.Pleonasme</a:t>
            </a:r>
            <a:endParaRPr lang="nl-NL" b="1" dirty="0" smtClean="0">
              <a:solidFill>
                <a:schemeClr val="tx2"/>
              </a:solidFill>
            </a:endParaRPr>
          </a:p>
          <a:p>
            <a:pPr marL="54000" lvl="3" indent="0">
              <a:buNone/>
            </a:pPr>
            <a:r>
              <a:rPr lang="nl-NL" b="1" dirty="0" smtClean="0">
                <a:solidFill>
                  <a:schemeClr val="tx1"/>
                </a:solidFill>
              </a:rPr>
              <a:t>Een </a:t>
            </a:r>
            <a:r>
              <a:rPr lang="nl-NL" b="1" dirty="0" smtClean="0">
                <a:solidFill>
                  <a:schemeClr val="tx2"/>
                </a:solidFill>
              </a:rPr>
              <a:t>deel van de betekenis </a:t>
            </a:r>
            <a:r>
              <a:rPr lang="nl-NL" b="1" dirty="0" smtClean="0">
                <a:solidFill>
                  <a:schemeClr val="tx1"/>
                </a:solidFill>
              </a:rPr>
              <a:t>van een woord/woordgroep wordt nog eens door een </a:t>
            </a:r>
            <a:r>
              <a:rPr lang="nl-NL" b="1" dirty="0" smtClean="0">
                <a:solidFill>
                  <a:schemeClr val="tx2"/>
                </a:solidFill>
              </a:rPr>
              <a:t>ander woord uitgedrukt</a:t>
            </a:r>
            <a:r>
              <a:rPr lang="nl-NL" b="1" dirty="0" smtClean="0">
                <a:solidFill>
                  <a:schemeClr val="tx1"/>
                </a:solidFill>
              </a:rPr>
              <a:t>. Dat andere woord is meestal van een andere </a:t>
            </a:r>
            <a:r>
              <a:rPr lang="nl-NL" b="1" dirty="0" smtClean="0">
                <a:solidFill>
                  <a:schemeClr val="tx1"/>
                </a:solidFill>
              </a:rPr>
              <a:t>woordsoort: </a:t>
            </a:r>
          </a:p>
          <a:p>
            <a:pPr marL="54000" lvl="3" indent="0">
              <a:buNone/>
            </a:pPr>
            <a:r>
              <a:rPr lang="nl-NL" b="1" dirty="0" err="1" smtClean="0">
                <a:solidFill>
                  <a:schemeClr val="tx1"/>
                </a:solidFill>
              </a:rPr>
              <a:t>Bijvoorbeeld:de</a:t>
            </a:r>
            <a:r>
              <a:rPr lang="nl-NL" b="1" dirty="0" smtClean="0">
                <a:solidFill>
                  <a:schemeClr val="tx1"/>
                </a:solidFill>
              </a:rPr>
              <a:t> witte sneeuw, het dode lijk enz.</a:t>
            </a:r>
            <a:endParaRPr lang="nl-NL" b="1" dirty="0" smtClean="0">
              <a:solidFill>
                <a:schemeClr val="tx1"/>
              </a:solidFill>
            </a:endParaRPr>
          </a:p>
          <a:p>
            <a:pPr marL="54000" lvl="3" indent="0"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41413" y="692696"/>
            <a:ext cx="7809307" cy="864000"/>
          </a:xfrm>
        </p:spPr>
        <p:txBody>
          <a:bodyPr>
            <a:normAutofit/>
          </a:bodyPr>
          <a:lstStyle/>
          <a:p>
            <a:r>
              <a:rPr lang="nl-NL" dirty="0" smtClean="0"/>
              <a:t>Tautologie en pleonasme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628800"/>
            <a:ext cx="277360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2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overbodige herhaling vaak overbodig en nutteloos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van de Speld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742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 </a:t>
            </a:r>
            <a:r>
              <a:rPr lang="nl-NL" dirty="0" err="1" smtClean="0"/>
              <a:t>opdr</a:t>
            </a:r>
            <a:r>
              <a:rPr lang="nl-NL" smtClean="0"/>
              <a:t> paragraaf woorden 2.7 1  t/m 7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525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157</Words>
  <Application>Microsoft Office PowerPoint</Application>
  <PresentationFormat>Diavoorstelling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Essentieel</vt:lpstr>
      <vt:lpstr>Woorden 2.7</vt:lpstr>
      <vt:lpstr>Aan het einde van deze les weet je</vt:lpstr>
      <vt:lpstr>Wat valt je op..</vt:lpstr>
      <vt:lpstr>Tautologie en pleonasme</vt:lpstr>
      <vt:lpstr>Filmpje van de Speld</vt:lpstr>
      <vt:lpstr>huiswerk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2015-01-05T08:29:18Z</dcterms:created>
  <dcterms:modified xsi:type="dcterms:W3CDTF">2015-09-07T07:45:04Z</dcterms:modified>
</cp:coreProperties>
</file>