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7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1" r:id="rId3"/>
    <p:sldId id="275" r:id="rId4"/>
    <p:sldId id="272" r:id="rId5"/>
    <p:sldId id="273" r:id="rId6"/>
    <p:sldId id="263" r:id="rId7"/>
    <p:sldId id="262" r:id="rId8"/>
    <p:sldId id="274" r:id="rId9"/>
  </p:sldIdLst>
  <p:sldSz cx="9144000" cy="6858000" type="screen4x3"/>
  <p:notesSz cx="6797675" cy="9928225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2432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22-03-16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22-03-16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C72F820-43B6-1B4C-8C1D-8E59C521B307}" type="datetimeFigureOut">
              <a:rPr lang="nl-NL" smtClean="0"/>
              <a:t>22-03-16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650" r:id="rId14"/>
    <p:sldLayoutId id="2147483653" r:id="rId15"/>
    <p:sldLayoutId id="2147483651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SpelLing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Persoonsvorm in de tegenwoordige tijd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8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/>
            <a:r>
              <a:rPr lang="nl-NL" dirty="0" smtClean="0"/>
              <a:t>Wat een persoonsvorm </a:t>
            </a:r>
            <a:r>
              <a:rPr lang="nl-NL" dirty="0" smtClean="0"/>
              <a:t>t.t. (pv t.t.)is </a:t>
            </a:r>
            <a:r>
              <a:rPr lang="nl-NL" dirty="0" smtClean="0"/>
              <a:t>en hoe je </a:t>
            </a:r>
            <a:r>
              <a:rPr lang="nl-NL" dirty="0" smtClean="0"/>
              <a:t>deze</a:t>
            </a:r>
            <a:r>
              <a:rPr lang="nl-NL" dirty="0" smtClean="0"/>
              <a:t> </a:t>
            </a:r>
            <a:r>
              <a:rPr lang="nl-NL" dirty="0" smtClean="0"/>
              <a:t>uit een zin haalt.</a:t>
            </a:r>
          </a:p>
          <a:p>
            <a:pPr lvl="1"/>
            <a:r>
              <a:rPr lang="nl-NL" dirty="0" smtClean="0"/>
              <a:t>Welke spellingsregels er zijn bij een </a:t>
            </a:r>
            <a:r>
              <a:rPr lang="nl-NL" dirty="0" err="1" smtClean="0"/>
              <a:t>pvtt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Het toepassen van de juiste regel wanneer een </a:t>
            </a:r>
            <a:r>
              <a:rPr lang="nl-NL" dirty="0" err="1" smtClean="0"/>
              <a:t>pvtt</a:t>
            </a:r>
            <a:r>
              <a:rPr lang="nl-NL" dirty="0" smtClean="0"/>
              <a:t> gespeld wordt.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25000" lnSpcReduction="20000"/>
          </a:bodyPr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weet je aan het eind van deze les?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19760"/>
          </a:xfrm>
        </p:spPr>
        <p:txBody>
          <a:bodyPr>
            <a:normAutofit fontScale="92500" lnSpcReduction="10000"/>
          </a:bodyPr>
          <a:lstStyle/>
          <a:p>
            <a:pPr marL="18000" lvl="1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Een –d of –t </a:t>
            </a:r>
            <a:r>
              <a:rPr lang="nl-NL" dirty="0" smtClean="0"/>
              <a:t>op het eind </a:t>
            </a:r>
            <a:r>
              <a:rPr lang="nl-NL" dirty="0" smtClean="0"/>
              <a:t>bepaal </a:t>
            </a:r>
            <a:r>
              <a:rPr lang="nl-NL" dirty="0" smtClean="0"/>
              <a:t>je door het </a:t>
            </a:r>
            <a:r>
              <a:rPr lang="nl-NL" dirty="0" smtClean="0">
                <a:solidFill>
                  <a:srgbClr val="FF0000"/>
                </a:solidFill>
              </a:rPr>
              <a:t>woord langer </a:t>
            </a:r>
            <a:r>
              <a:rPr lang="nl-NL" dirty="0" smtClean="0"/>
              <a:t>te </a:t>
            </a:r>
            <a:r>
              <a:rPr lang="nl-NL" dirty="0" smtClean="0"/>
              <a:t>maken</a:t>
            </a:r>
            <a:r>
              <a:rPr lang="nl-NL" dirty="0"/>
              <a:t> </a:t>
            </a:r>
            <a:r>
              <a:rPr lang="nl-NL" dirty="0" smtClean="0"/>
              <a:t>en te luisteren wat je </a:t>
            </a:r>
            <a:r>
              <a:rPr lang="nl-NL" dirty="0" smtClean="0">
                <a:solidFill>
                  <a:srgbClr val="FF0000"/>
                </a:solidFill>
              </a:rPr>
              <a:t>hoort&gt; verlengingsregel</a:t>
            </a:r>
          </a:p>
          <a:p>
            <a:pPr marL="18000" lvl="1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18000" lvl="1" indent="0">
              <a:buNone/>
            </a:pPr>
            <a:r>
              <a:rPr lang="nl-NL" dirty="0" smtClean="0"/>
              <a:t>Dat mag je alleen maar doen bij:</a:t>
            </a:r>
          </a:p>
          <a:p>
            <a:pPr marL="18000" lvl="1" indent="0">
              <a:buNone/>
            </a:pPr>
            <a:endParaRPr lang="nl-NL" b="1" u="sng" dirty="0" smtClean="0"/>
          </a:p>
          <a:p>
            <a:pPr marL="18000" lvl="1" indent="0">
              <a:buNone/>
            </a:pPr>
            <a:r>
              <a:rPr lang="nl-NL" b="1" u="sng" dirty="0"/>
              <a:t> </a:t>
            </a:r>
            <a:r>
              <a:rPr lang="nl-NL" b="1" u="sng" dirty="0" smtClean="0"/>
              <a:t>1: Zelfstandige naamwoorden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b="0" dirty="0" smtClean="0"/>
              <a:t>Bijvoorbeeld: </a:t>
            </a:r>
            <a:r>
              <a:rPr lang="nl-NL" b="0" dirty="0" err="1" smtClean="0"/>
              <a:t>paarD</a:t>
            </a:r>
            <a:r>
              <a:rPr lang="nl-NL" b="0" dirty="0"/>
              <a:t>&gt;</a:t>
            </a:r>
            <a:r>
              <a:rPr lang="nl-NL" b="0" dirty="0" err="1" smtClean="0"/>
              <a:t>paarDen</a:t>
            </a:r>
            <a:r>
              <a:rPr lang="nl-NL" b="0" dirty="0" smtClean="0"/>
              <a:t>, licht&gt;</a:t>
            </a:r>
            <a:r>
              <a:rPr lang="nl-NL" b="0" dirty="0" err="1" smtClean="0"/>
              <a:t>lichTen</a:t>
            </a:r>
            <a:endParaRPr lang="nl-NL" b="0" dirty="0" smtClean="0"/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b="1" u="sng" dirty="0" smtClean="0"/>
              <a:t>2: bijvoeglijke naamwoorden</a:t>
            </a:r>
          </a:p>
          <a:p>
            <a:pPr marL="18000" lvl="1" indent="0">
              <a:buNone/>
            </a:pPr>
            <a:r>
              <a:rPr lang="nl-NL" b="0" dirty="0" smtClean="0"/>
              <a:t>Bijvoorbeeld: </a:t>
            </a:r>
            <a:r>
              <a:rPr lang="nl-NL" b="0" dirty="0" err="1" smtClean="0"/>
              <a:t>gemisT</a:t>
            </a:r>
            <a:r>
              <a:rPr lang="nl-NL" b="0" dirty="0" smtClean="0"/>
              <a:t>&gt;</a:t>
            </a:r>
            <a:r>
              <a:rPr lang="nl-NL" b="0" dirty="0" err="1" smtClean="0"/>
              <a:t>gemisTe</a:t>
            </a:r>
            <a:r>
              <a:rPr lang="nl-NL" b="0" dirty="0" smtClean="0"/>
              <a:t> kans, </a:t>
            </a:r>
            <a:r>
              <a:rPr lang="nl-NL" b="0" dirty="0" err="1" smtClean="0"/>
              <a:t>gewaarschuwD</a:t>
            </a:r>
            <a:r>
              <a:rPr lang="nl-NL" b="0" dirty="0" smtClean="0"/>
              <a:t>&gt; </a:t>
            </a:r>
            <a:r>
              <a:rPr lang="nl-NL" b="0" dirty="0" err="1" smtClean="0"/>
              <a:t>gewaarschuwDe</a:t>
            </a:r>
            <a:r>
              <a:rPr lang="nl-NL" b="0" dirty="0" smtClean="0"/>
              <a:t> leerling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dirty="0" smtClean="0"/>
              <a:t>3: </a:t>
            </a:r>
            <a:r>
              <a:rPr lang="nl-NL" b="1" u="sng" dirty="0" smtClean="0"/>
              <a:t>Werkwoorden (behalve bij de </a:t>
            </a:r>
            <a:r>
              <a:rPr lang="nl-NL" b="1" u="sng" dirty="0" err="1" smtClean="0"/>
              <a:t>pvtt</a:t>
            </a:r>
            <a:r>
              <a:rPr lang="nl-NL" b="1" u="sng" dirty="0" smtClean="0"/>
              <a:t>!!!!)</a:t>
            </a:r>
          </a:p>
          <a:p>
            <a:pPr marL="18000" lvl="1" indent="0">
              <a:buNone/>
            </a:pPr>
            <a:r>
              <a:rPr lang="nl-NL" b="0" dirty="0" smtClean="0"/>
              <a:t>Bijvoorbeeld: Hij heeft het geld </a:t>
            </a:r>
            <a:r>
              <a:rPr lang="nl-NL" b="0" dirty="0" err="1" smtClean="0"/>
              <a:t>getelD</a:t>
            </a:r>
            <a:r>
              <a:rPr lang="nl-NL" b="0" dirty="0" smtClean="0"/>
              <a:t>&gt;</a:t>
            </a:r>
            <a:r>
              <a:rPr lang="nl-NL" b="0" dirty="0" err="1" smtClean="0"/>
              <a:t>getelDe</a:t>
            </a:r>
            <a:r>
              <a:rPr lang="nl-NL" b="0" dirty="0" smtClean="0"/>
              <a:t> geld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25000" lnSpcReduction="20000"/>
          </a:bodyPr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weet je al?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395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Hij is morgen jarig.</a:t>
            </a:r>
          </a:p>
          <a:p>
            <a:r>
              <a:rPr lang="nl-NL" dirty="0" smtClean="0"/>
              <a:t>De les wordt grondig voorbereid.</a:t>
            </a:r>
          </a:p>
          <a:p>
            <a:r>
              <a:rPr lang="nl-NL" dirty="0" smtClean="0"/>
              <a:t>Vliegtuig landt op tijd op Schiphol.</a:t>
            </a:r>
          </a:p>
          <a:p>
            <a:r>
              <a:rPr lang="nl-NL" dirty="0" smtClean="0"/>
              <a:t>De mensen komen voor een verjaardag.</a:t>
            </a:r>
          </a:p>
          <a:p>
            <a:r>
              <a:rPr lang="nl-NL" dirty="0" smtClean="0"/>
              <a:t>De auto`s rijden veel te hard op de weg.</a:t>
            </a:r>
          </a:p>
          <a:p>
            <a:r>
              <a:rPr lang="nl-NL" dirty="0" smtClean="0"/>
              <a:t>Tegenwoordig rijdt een auto harder dan vroeger.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25000" lnSpcReduction="20000"/>
          </a:bodyPr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persoonsvorm en in welke tijd staat hij?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3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Hij </a:t>
            </a:r>
            <a:r>
              <a:rPr lang="nl-NL" u="sng" dirty="0" smtClean="0"/>
              <a:t>is</a:t>
            </a:r>
            <a:r>
              <a:rPr lang="nl-NL" dirty="0" smtClean="0"/>
              <a:t> morgen jarig.</a:t>
            </a:r>
          </a:p>
          <a:p>
            <a:r>
              <a:rPr lang="nl-NL" dirty="0" smtClean="0"/>
              <a:t>De les </a:t>
            </a:r>
            <a:r>
              <a:rPr lang="nl-NL" u="sng" dirty="0" smtClean="0"/>
              <a:t>wordt</a:t>
            </a:r>
            <a:r>
              <a:rPr lang="nl-NL" dirty="0" smtClean="0"/>
              <a:t> grondig voorbereid.</a:t>
            </a:r>
          </a:p>
          <a:p>
            <a:r>
              <a:rPr lang="nl-NL" dirty="0" smtClean="0"/>
              <a:t>Vliegtuig </a:t>
            </a:r>
            <a:r>
              <a:rPr lang="nl-NL" u="sng" dirty="0" smtClean="0"/>
              <a:t>landt</a:t>
            </a:r>
            <a:r>
              <a:rPr lang="nl-NL" dirty="0" smtClean="0"/>
              <a:t> op tijd op Schiphol.</a:t>
            </a:r>
          </a:p>
          <a:p>
            <a:r>
              <a:rPr lang="nl-NL" dirty="0" smtClean="0"/>
              <a:t>De mensen </a:t>
            </a:r>
            <a:r>
              <a:rPr lang="nl-NL" u="sng" dirty="0" smtClean="0"/>
              <a:t>komen</a:t>
            </a:r>
            <a:r>
              <a:rPr lang="nl-NL" dirty="0" smtClean="0"/>
              <a:t> voor een verjaardag.</a:t>
            </a:r>
          </a:p>
          <a:p>
            <a:r>
              <a:rPr lang="nl-NL" dirty="0" smtClean="0"/>
              <a:t>De auto`s </a:t>
            </a:r>
            <a:r>
              <a:rPr lang="nl-NL" u="sng" dirty="0" smtClean="0"/>
              <a:t>rijden</a:t>
            </a:r>
            <a:r>
              <a:rPr lang="nl-NL" dirty="0" smtClean="0"/>
              <a:t> veel te hard op de weg.</a:t>
            </a:r>
          </a:p>
          <a:p>
            <a:r>
              <a:rPr lang="nl-NL" dirty="0" smtClean="0"/>
              <a:t>Tegenwoordig </a:t>
            </a:r>
            <a:r>
              <a:rPr lang="nl-NL" u="sng" dirty="0" smtClean="0"/>
              <a:t>rijdt</a:t>
            </a:r>
            <a:r>
              <a:rPr lang="nl-NL" dirty="0" smtClean="0"/>
              <a:t> een auto harder dan vroeger.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25000" lnSpcReduction="20000"/>
          </a:bodyPr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de persoonsvorm en in welke tijd staat hij?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214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latin typeface="Calibri" pitchFamily="34" charset="0"/>
              </a:rPr>
              <a:t>Welke regels zijn er voor de </a:t>
            </a:r>
            <a:r>
              <a:rPr lang="nl-NL" sz="2800" dirty="0" err="1" smtClean="0">
                <a:latin typeface="Calibri" pitchFamily="34" charset="0"/>
              </a:rPr>
              <a:t>pvtt</a:t>
            </a:r>
            <a:r>
              <a:rPr lang="nl-NL" sz="2800" dirty="0" smtClean="0">
                <a:latin typeface="Calibri" pitchFamily="34" charset="0"/>
              </a:rPr>
              <a:t>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86" y="1769084"/>
            <a:ext cx="712497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541411" y="2907501"/>
            <a:ext cx="1224136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loop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002715" y="3642669"/>
            <a:ext cx="1046813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err="1" smtClean="0">
                <a:latin typeface="Verdana"/>
                <a:cs typeface="Verdana"/>
              </a:rPr>
              <a:t>wordT</a:t>
            </a:r>
            <a:endParaRPr lang="nl-NL" sz="1200" dirty="0" smtClean="0">
              <a:latin typeface="Verdana"/>
              <a:cs typeface="Verdana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541410" y="3616600"/>
            <a:ext cx="1046813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err="1" smtClean="0">
                <a:latin typeface="Verdana"/>
                <a:cs typeface="Verdana"/>
              </a:rPr>
              <a:t>loopT</a:t>
            </a:r>
            <a:endParaRPr lang="nl-NL" sz="1200" dirty="0" smtClean="0">
              <a:latin typeface="Verdana"/>
              <a:cs typeface="Verdana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948264" y="2886597"/>
            <a:ext cx="1046813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word</a:t>
            </a:r>
            <a:endParaRPr lang="nl-NL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541411" y="4365104"/>
            <a:ext cx="1046813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lopen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7010057" y="4343737"/>
            <a:ext cx="1046813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worden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771800" y="1844824"/>
            <a:ext cx="1224136" cy="2584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400" b="1" dirty="0" smtClean="0">
                <a:latin typeface="Verdana"/>
                <a:cs typeface="Verdana"/>
              </a:rPr>
              <a:t>Onderwerp</a:t>
            </a:r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De man (besteden) veel tijd aan zijn uiterlijk.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De ober (serveren) het eten op tijd.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De leerlingen (maken) het huiswerk meestal.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Soms (worden) het niet gemaakt.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Dan (zijn) meneer Vrancken niet tevreden.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Deze leerling (vliegen) er dan ook direct uit!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56568" y="548680"/>
            <a:ext cx="8235912" cy="115212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Vul de </a:t>
            </a:r>
            <a:r>
              <a:rPr lang="nl-NL" dirty="0" err="1" smtClean="0"/>
              <a:t>pvtt</a:t>
            </a:r>
            <a:r>
              <a:rPr lang="nl-NL" dirty="0" smtClean="0"/>
              <a:t> in en schrijf op welke regel je gebruikt:</a:t>
            </a:r>
            <a:br>
              <a:rPr lang="nl-NL" dirty="0" smtClean="0"/>
            </a:br>
            <a:r>
              <a:rPr lang="nl-NL" dirty="0" smtClean="0"/>
              <a:t>Stam, </a:t>
            </a:r>
            <a:r>
              <a:rPr lang="nl-NL" dirty="0" err="1" smtClean="0"/>
              <a:t>stam+t</a:t>
            </a:r>
            <a:r>
              <a:rPr lang="nl-NL" dirty="0" smtClean="0"/>
              <a:t>, hele werkwoord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De man </a:t>
            </a:r>
            <a:r>
              <a:rPr lang="nl-NL" sz="2000" u="sng" dirty="0" err="1" smtClean="0"/>
              <a:t>besteedT</a:t>
            </a:r>
            <a:r>
              <a:rPr lang="nl-NL" sz="2000" u="sng" dirty="0" smtClean="0"/>
              <a:t> </a:t>
            </a:r>
            <a:r>
              <a:rPr lang="nl-NL" dirty="0" smtClean="0"/>
              <a:t>veel tijd aan zijn uiterlijk.&gt;</a:t>
            </a:r>
            <a:r>
              <a:rPr lang="nl-NL" dirty="0" err="1" smtClean="0"/>
              <a:t>stam+T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ober </a:t>
            </a:r>
            <a:r>
              <a:rPr lang="nl-NL" sz="2000" u="sng" dirty="0" err="1" smtClean="0"/>
              <a:t>serveerT</a:t>
            </a:r>
            <a:r>
              <a:rPr lang="nl-NL" sz="2000" u="sng" dirty="0" smtClean="0"/>
              <a:t> </a:t>
            </a:r>
            <a:r>
              <a:rPr lang="nl-NL" dirty="0" smtClean="0"/>
              <a:t>het eten op tijd.&gt;</a:t>
            </a:r>
            <a:r>
              <a:rPr lang="nl-NL" dirty="0" err="1" smtClean="0"/>
              <a:t>stam+T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leerlingen </a:t>
            </a:r>
            <a:r>
              <a:rPr lang="nl-NL" sz="2000" u="sng" dirty="0" smtClean="0"/>
              <a:t>maken</a:t>
            </a:r>
            <a:r>
              <a:rPr lang="nl-NL" dirty="0" smtClean="0"/>
              <a:t> het huiswerk meestal.&gt;hele werkwoord</a:t>
            </a:r>
          </a:p>
          <a:p>
            <a:endParaRPr lang="nl-NL" dirty="0"/>
          </a:p>
          <a:p>
            <a:r>
              <a:rPr lang="nl-NL" dirty="0" smtClean="0"/>
              <a:t>Soms </a:t>
            </a:r>
            <a:r>
              <a:rPr lang="nl-NL" sz="2000" u="sng" dirty="0" smtClean="0"/>
              <a:t>wordt </a:t>
            </a:r>
            <a:r>
              <a:rPr lang="nl-NL" dirty="0" smtClean="0"/>
              <a:t>het niet gemaakt.&gt;</a:t>
            </a:r>
            <a:r>
              <a:rPr lang="nl-NL" dirty="0" err="1" smtClean="0"/>
              <a:t>stam+T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Dan </a:t>
            </a:r>
            <a:r>
              <a:rPr lang="nl-NL" sz="2000" u="sng" dirty="0" smtClean="0"/>
              <a:t>is </a:t>
            </a:r>
            <a:r>
              <a:rPr lang="nl-NL" dirty="0" smtClean="0"/>
              <a:t>meneer Vrancken niet tevreden.&gt;</a:t>
            </a:r>
            <a:r>
              <a:rPr lang="nl-NL" smtClean="0"/>
              <a:t>werkwoord zijn=onregelmatig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Deze leerling </a:t>
            </a:r>
            <a:r>
              <a:rPr lang="nl-NL" sz="2000" u="sng" dirty="0" err="1" smtClean="0"/>
              <a:t>vliegT</a:t>
            </a:r>
            <a:r>
              <a:rPr lang="nl-NL" sz="2000" u="sng" dirty="0" smtClean="0"/>
              <a:t> </a:t>
            </a:r>
            <a:r>
              <a:rPr lang="nl-NL" dirty="0" smtClean="0"/>
              <a:t>er dan ook direct uit!&gt;</a:t>
            </a:r>
            <a:r>
              <a:rPr lang="nl-NL" dirty="0" err="1" smtClean="0"/>
              <a:t>stam+T</a:t>
            </a: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Vul de </a:t>
            </a:r>
            <a:r>
              <a:rPr lang="nl-NL" dirty="0" err="1" smtClean="0"/>
              <a:t>pvtt</a:t>
            </a:r>
            <a:r>
              <a:rPr lang="nl-NL" dirty="0" smtClean="0"/>
              <a:t> in en pas de juiste regel toe!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90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0</TotalTime>
  <Words>431</Words>
  <Application>Microsoft Macintosh PowerPoint</Application>
  <PresentationFormat>Diavoorstelling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SpelLing </vt:lpstr>
      <vt:lpstr>Wat weet je aan het eind van deze les? </vt:lpstr>
      <vt:lpstr>Wat weet je al? </vt:lpstr>
      <vt:lpstr>Wat is de persoonsvorm en in welke tijd staat hij?</vt:lpstr>
      <vt:lpstr>Wat is de persoonsvorm en in welke tijd staat hij?</vt:lpstr>
      <vt:lpstr>Welke regels zijn er voor de pvtt?</vt:lpstr>
      <vt:lpstr>Vul de pvtt in en schrijf op welke regel je gebruikt: Stam, stam+t, hele werkwoord</vt:lpstr>
      <vt:lpstr>Vul de pvtt in en pas de juiste regel toe!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2015-03-09T08:46:15Z</dcterms:created>
  <dcterms:modified xsi:type="dcterms:W3CDTF">2016-03-22T12:36:08Z</dcterms:modified>
</cp:coreProperties>
</file>