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65" r:id="rId3"/>
    <p:sldId id="257" r:id="rId4"/>
    <p:sldId id="264" r:id="rId5"/>
    <p:sldId id="258" r:id="rId6"/>
    <p:sldId id="260" r:id="rId7"/>
    <p:sldId id="259" r:id="rId8"/>
    <p:sldId id="261" r:id="rId9"/>
    <p:sldId id="262" r:id="rId10"/>
    <p:sldId id="263" r:id="rId1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536" y="-1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Ond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l-NL" smtClean="0"/>
              <a:t>Klik om de ondertitelstijl van het model te bewerken</a:t>
            </a:r>
            <a:endParaRPr kumimoji="0" lang="en-US"/>
          </a:p>
        </p:txBody>
      </p:sp>
      <p:sp>
        <p:nvSpPr>
          <p:cNvPr id="28" name="Tijdelijke aanduiding voor datum 27"/>
          <p:cNvSpPr>
            <a:spLocks noGrp="1"/>
          </p:cNvSpPr>
          <p:nvPr>
            <p:ph type="dt" sz="half" idx="10"/>
          </p:nvPr>
        </p:nvSpPr>
        <p:spPr/>
        <p:txBody>
          <a:bodyPr/>
          <a:lstStyle/>
          <a:p>
            <a:fld id="{5136C7F4-5864-4976-B916-ED0E9E19D5EE}" type="datetimeFigureOut">
              <a:rPr lang="nl-NL" smtClean="0"/>
              <a:t>23-03-16</a:t>
            </a:fld>
            <a:endParaRPr lang="nl-NL"/>
          </a:p>
        </p:txBody>
      </p:sp>
      <p:sp>
        <p:nvSpPr>
          <p:cNvPr id="17" name="Tijdelijke aanduiding voor voettekst 16"/>
          <p:cNvSpPr>
            <a:spLocks noGrp="1"/>
          </p:cNvSpPr>
          <p:nvPr>
            <p:ph type="ftr" sz="quarter" idx="11"/>
          </p:nvPr>
        </p:nvSpPr>
        <p:spPr/>
        <p:txBody>
          <a:bodyPr/>
          <a:lstStyle/>
          <a:p>
            <a:endParaRPr lang="nl-NL"/>
          </a:p>
        </p:txBody>
      </p:sp>
      <p:sp>
        <p:nvSpPr>
          <p:cNvPr id="7" name="Rechte verbindingslijn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Tijdelijke aanduiding voor dianumm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E0AF64-E2BF-4633-9487-E99407E214A3}" type="slidenum">
              <a:rPr lang="nl-NL" smtClean="0"/>
              <a:t>‹nr.›</a:t>
            </a:fld>
            <a:endParaRPr lang="nl-NL"/>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verticale tekst 2"/>
          <p:cNvSpPr>
            <a:spLocks noGrp="1"/>
          </p:cNvSpPr>
          <p:nvPr>
            <p:ph type="body" orient="vert" idx="1"/>
          </p:nvPr>
        </p:nvSpPr>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5136C7F4-5864-4976-B916-ED0E9E19D5EE}" type="datetimeFigureOut">
              <a:rPr lang="nl-NL" smtClean="0"/>
              <a:t>23-03-16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BE0AF64-E2BF-4633-9487-E99407E214A3}" type="slidenum">
              <a:rPr lang="nl-NL" smtClean="0"/>
              <a:t>‹nr.›</a:t>
            </a:fld>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bg>
      <p:bgRef idx="1001">
        <a:schemeClr val="bg2"/>
      </p:bgRef>
    </p:b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hte verbindingslijn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6915912" y="3009901"/>
            <a:ext cx="457200" cy="441325"/>
          </a:xfrm>
        </p:spPr>
        <p:txBody>
          <a:bodyPr/>
          <a:lstStyle/>
          <a:p>
            <a:fld id="{EBE0AF64-E2BF-4633-9487-E99407E214A3}" type="slidenum">
              <a:rPr lang="nl-NL" smtClean="0"/>
              <a:t>‹nr.›</a:t>
            </a:fld>
            <a:endParaRPr lang="nl-NL"/>
          </a:p>
        </p:txBody>
      </p:sp>
      <p:sp>
        <p:nvSpPr>
          <p:cNvPr id="3" name="Tijdelijke aanduiding voor verticale tekst 2"/>
          <p:cNvSpPr>
            <a:spLocks noGrp="1"/>
          </p:cNvSpPr>
          <p:nvPr>
            <p:ph type="body" orient="vert" idx="1"/>
          </p:nvPr>
        </p:nvSpPr>
        <p:spPr>
          <a:xfrm>
            <a:off x="304800" y="304800"/>
            <a:ext cx="6553200" cy="5821366"/>
          </a:xfrm>
        </p:spPr>
        <p:txBody>
          <a:bodyPr vert="eaVert"/>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4" name="Tijdelijke aanduiding voor datum 3"/>
          <p:cNvSpPr>
            <a:spLocks noGrp="1"/>
          </p:cNvSpPr>
          <p:nvPr>
            <p:ph type="dt" sz="half" idx="10"/>
          </p:nvPr>
        </p:nvSpPr>
        <p:spPr/>
        <p:txBody>
          <a:bodyPr/>
          <a:lstStyle/>
          <a:p>
            <a:fld id="{5136C7F4-5864-4976-B916-ED0E9E19D5EE}" type="datetimeFigureOut">
              <a:rPr lang="nl-NL" smtClean="0"/>
              <a:t>23-03-16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2" name="Verticale titel 1"/>
          <p:cNvSpPr>
            <a:spLocks noGrp="1"/>
          </p:cNvSpPr>
          <p:nvPr>
            <p:ph type="title" orient="vert"/>
          </p:nvPr>
        </p:nvSpPr>
        <p:spPr>
          <a:xfrm>
            <a:off x="7391400" y="304801"/>
            <a:ext cx="1447800" cy="5851525"/>
          </a:xfrm>
        </p:spPr>
        <p:txBody>
          <a:bodyPr vert="eaVert"/>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nl-NL" smtClean="0"/>
              <a:t>Klik om de stijl te bewerken</a:t>
            </a:r>
            <a:endParaRPr kumimoji="0" lang="en-US"/>
          </a:p>
        </p:txBody>
      </p:sp>
      <p:sp>
        <p:nvSpPr>
          <p:cNvPr id="4" name="Tijdelijke aanduiding voor datum 3"/>
          <p:cNvSpPr>
            <a:spLocks noGrp="1"/>
          </p:cNvSpPr>
          <p:nvPr>
            <p:ph type="dt" sz="half" idx="10"/>
          </p:nvPr>
        </p:nvSpPr>
        <p:spPr/>
        <p:txBody>
          <a:bodyPr/>
          <a:lstStyle/>
          <a:p>
            <a:fld id="{5136C7F4-5864-4976-B916-ED0E9E19D5EE}" type="datetimeFigureOut">
              <a:rPr lang="nl-NL" smtClean="0"/>
              <a:t>23-03-16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a:xfrm>
            <a:off x="4361688" y="1026372"/>
            <a:ext cx="457200" cy="441325"/>
          </a:xfrm>
        </p:spPr>
        <p:txBody>
          <a:bodyPr/>
          <a:lstStyle/>
          <a:p>
            <a:fld id="{EBE0AF64-E2BF-4633-9487-E99407E214A3}" type="slidenum">
              <a:rPr lang="nl-NL" smtClean="0"/>
              <a:t>‹nr.›</a:t>
            </a:fld>
            <a:endParaRPr lang="nl-NL"/>
          </a:p>
        </p:txBody>
      </p:sp>
      <p:sp>
        <p:nvSpPr>
          <p:cNvPr id="8" name="Tijdelijke aanduiding voor inhoud 7"/>
          <p:cNvSpPr>
            <a:spLocks noGrp="1"/>
          </p:cNvSpPr>
          <p:nvPr>
            <p:ph sz="quarter" idx="1"/>
          </p:nvPr>
        </p:nvSpPr>
        <p:spPr>
          <a:xfrm>
            <a:off x="301752" y="1527048"/>
            <a:ext cx="8503920" cy="45720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hoe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l-NL" smtClean="0"/>
              <a:t>Klik om de modelstijlen te bewerken</a:t>
            </a:r>
          </a:p>
        </p:txBody>
      </p:sp>
      <p:sp>
        <p:nvSpPr>
          <p:cNvPr id="13" name="Rechthoe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hoe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Tijdelijke aanduiding voor voettekst 4"/>
          <p:cNvSpPr>
            <a:spLocks noGrp="1"/>
          </p:cNvSpPr>
          <p:nvPr>
            <p:ph type="ftr" sz="quarter" idx="11"/>
          </p:nvPr>
        </p:nvSpPr>
        <p:spPr/>
        <p:txBody>
          <a:bodyPr/>
          <a:lstStyle/>
          <a:p>
            <a:endParaRPr lang="nl-NL"/>
          </a:p>
        </p:txBody>
      </p:sp>
      <p:sp>
        <p:nvSpPr>
          <p:cNvPr id="4" name="Tijdelijke aanduiding voor datum 3"/>
          <p:cNvSpPr>
            <a:spLocks noGrp="1"/>
          </p:cNvSpPr>
          <p:nvPr>
            <p:ph type="dt" sz="half" idx="10"/>
          </p:nvPr>
        </p:nvSpPr>
        <p:spPr/>
        <p:txBody>
          <a:bodyPr/>
          <a:lstStyle/>
          <a:p>
            <a:fld id="{5136C7F4-5864-4976-B916-ED0E9E19D5EE}" type="datetimeFigureOut">
              <a:rPr lang="nl-NL" smtClean="0"/>
              <a:t>23-03-16</a:t>
            </a:fld>
            <a:endParaRPr lang="nl-NL"/>
          </a:p>
        </p:txBody>
      </p:sp>
      <p:sp>
        <p:nvSpPr>
          <p:cNvPr id="8" name="Rechte verbindingslijn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Tijdelijke aanduiding voor dianumm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BE0AF64-E2BF-4633-9487-E99407E214A3}" type="slidenum">
              <a:rPr lang="nl-NL" smtClean="0"/>
              <a:t>‹nr.›</a:t>
            </a:fld>
            <a:endParaRPr lang="nl-NL"/>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nl-NL" smtClean="0"/>
              <a:t>Klik om de stijl te bewerken</a:t>
            </a:r>
            <a:endParaRPr kumimoji="0" lang="en-US"/>
          </a:p>
        </p:txBody>
      </p:sp>
      <p:sp>
        <p:nvSpPr>
          <p:cNvPr id="5" name="Tijdelijke aanduiding voor datum 4"/>
          <p:cNvSpPr>
            <a:spLocks noGrp="1"/>
          </p:cNvSpPr>
          <p:nvPr>
            <p:ph type="dt" sz="half" idx="10"/>
          </p:nvPr>
        </p:nvSpPr>
        <p:spPr>
          <a:xfrm>
            <a:off x="5791200" y="6409944"/>
            <a:ext cx="3044952" cy="365760"/>
          </a:xfrm>
        </p:spPr>
        <p:txBody>
          <a:bodyPr/>
          <a:lstStyle/>
          <a:p>
            <a:fld id="{5136C7F4-5864-4976-B916-ED0E9E19D5EE}" type="datetimeFigureOut">
              <a:rPr lang="nl-NL" smtClean="0"/>
              <a:t>23-03-16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BE0AF64-E2BF-4633-9487-E99407E214A3}" type="slidenum">
              <a:rPr lang="nl-NL" smtClean="0"/>
              <a:t>‹nr.›</a:t>
            </a:fld>
            <a:endParaRPr lang="nl-NL"/>
          </a:p>
        </p:txBody>
      </p:sp>
      <p:sp>
        <p:nvSpPr>
          <p:cNvPr id="8" name="Rechte verbindingslijn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Tijdelijke aanduiding voor inhoud 9"/>
          <p:cNvSpPr>
            <a:spLocks noGrp="1"/>
          </p:cNvSpPr>
          <p:nvPr>
            <p:ph sz="half" idx="1"/>
          </p:nvPr>
        </p:nvSpPr>
        <p:spPr>
          <a:xfrm>
            <a:off x="301752"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2" name="Tijdelijke aanduiding voor inhoud 11"/>
          <p:cNvSpPr>
            <a:spLocks noGrp="1"/>
          </p:cNvSpPr>
          <p:nvPr>
            <p:ph sz="half" idx="2"/>
          </p:nvPr>
        </p:nvSpPr>
        <p:spPr>
          <a:xfrm>
            <a:off x="4800600" y="1371600"/>
            <a:ext cx="4038600" cy="4681728"/>
          </a:xfrm>
        </p:spPr>
        <p:txBody>
          <a:bodyPr/>
          <a:lstStyle>
            <a:lvl1pPr>
              <a:defRPr sz="2500"/>
            </a:lvl1p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bg>
      <p:bgRef idx="1001">
        <a:schemeClr val="bg2"/>
      </p:bgRef>
    </p:bg>
    <p:spTree>
      <p:nvGrpSpPr>
        <p:cNvPr id="1" name=""/>
        <p:cNvGrpSpPr/>
        <p:nvPr/>
      </p:nvGrpSpPr>
      <p:grpSpPr>
        <a:xfrm>
          <a:off x="0" y="0"/>
          <a:ext cx="0" cy="0"/>
          <a:chOff x="0" y="0"/>
          <a:chExt cx="0" cy="0"/>
        </a:xfrm>
      </p:grpSpPr>
      <p:sp>
        <p:nvSpPr>
          <p:cNvPr id="10" name="Rechte verbindingslijn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hoe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hoe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hoe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hoe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hoe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ijdelijke aanduiding voor tekst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4" name="Tijdelijke aanduiding voor tekst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nl-NL" smtClean="0"/>
              <a:t>Klik om de modelstijlen te bewerken</a:t>
            </a:r>
          </a:p>
        </p:txBody>
      </p:sp>
      <p:sp>
        <p:nvSpPr>
          <p:cNvPr id="7" name="Tijdelijke aanduiding voor datum 6"/>
          <p:cNvSpPr>
            <a:spLocks noGrp="1"/>
          </p:cNvSpPr>
          <p:nvPr>
            <p:ph type="dt" sz="half" idx="10"/>
          </p:nvPr>
        </p:nvSpPr>
        <p:spPr/>
        <p:txBody>
          <a:bodyPr/>
          <a:lstStyle/>
          <a:p>
            <a:fld id="{5136C7F4-5864-4976-B916-ED0E9E19D5EE}" type="datetimeFigureOut">
              <a:rPr lang="nl-NL" smtClean="0"/>
              <a:t>23-03-16</a:t>
            </a:fld>
            <a:endParaRPr lang="nl-NL"/>
          </a:p>
        </p:txBody>
      </p:sp>
      <p:sp>
        <p:nvSpPr>
          <p:cNvPr id="8" name="Tijdelijke aanduiding voor voettekst 7"/>
          <p:cNvSpPr>
            <a:spLocks noGrp="1"/>
          </p:cNvSpPr>
          <p:nvPr>
            <p:ph type="ftr" sz="quarter" idx="11"/>
          </p:nvPr>
        </p:nvSpPr>
        <p:spPr>
          <a:xfrm>
            <a:off x="304800" y="6409944"/>
            <a:ext cx="3581400" cy="365760"/>
          </a:xfrm>
        </p:spPr>
        <p:txBody>
          <a:bodyPr/>
          <a:lstStyle/>
          <a:p>
            <a:endParaRPr lang="nl-NL"/>
          </a:p>
        </p:txBody>
      </p:sp>
      <p:sp>
        <p:nvSpPr>
          <p:cNvPr id="15" name="Rechte verbindingslijn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Tijdelijke aanduiding voor inhoud 23"/>
          <p:cNvSpPr>
            <a:spLocks noGrp="1"/>
          </p:cNvSpPr>
          <p:nvPr>
            <p:ph sz="quarter" idx="2"/>
          </p:nvPr>
        </p:nvSpPr>
        <p:spPr>
          <a:xfrm>
            <a:off x="301752" y="2471383"/>
            <a:ext cx="4041648" cy="3818404"/>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6" name="Tijdelijke aanduiding voor inhoud 25"/>
          <p:cNvSpPr>
            <a:spLocks noGrp="1"/>
          </p:cNvSpPr>
          <p:nvPr>
            <p:ph sz="quarter" idx="4"/>
          </p:nvPr>
        </p:nvSpPr>
        <p:spPr>
          <a:xfrm>
            <a:off x="4800600" y="2471383"/>
            <a:ext cx="4038600" cy="3822192"/>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25" name="Ova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jdelijke aanduiding voor dianummer 8"/>
          <p:cNvSpPr>
            <a:spLocks noGrp="1"/>
          </p:cNvSpPr>
          <p:nvPr>
            <p:ph type="sldNum" sz="quarter" idx="12"/>
          </p:nvPr>
        </p:nvSpPr>
        <p:spPr>
          <a:xfrm>
            <a:off x="4343400" y="1042416"/>
            <a:ext cx="457200" cy="441325"/>
          </a:xfrm>
        </p:spPr>
        <p:txBody>
          <a:bodyPr/>
          <a:lstStyle>
            <a:lvl1pPr algn="ctr">
              <a:defRPr/>
            </a:lvl1pPr>
          </a:lstStyle>
          <a:p>
            <a:fld id="{EBE0AF64-E2BF-4633-9487-E99407E214A3}" type="slidenum">
              <a:rPr lang="nl-NL" smtClean="0"/>
              <a:t>‹nr.›</a:t>
            </a:fld>
            <a:endParaRPr lang="nl-NL"/>
          </a:p>
        </p:txBody>
      </p:sp>
      <p:sp>
        <p:nvSpPr>
          <p:cNvPr id="23" name="Titel 22"/>
          <p:cNvSpPr>
            <a:spLocks noGrp="1"/>
          </p:cNvSpPr>
          <p:nvPr>
            <p:ph type="title"/>
          </p:nvPr>
        </p:nvSpPr>
        <p:spPr/>
        <p:txBody>
          <a:bodyPr rtlCol="0" anchor="b" anchorCtr="0"/>
          <a:lstStyle/>
          <a:p>
            <a:r>
              <a:rPr kumimoji="0" lang="nl-NL" smtClean="0"/>
              <a:t>Klik om de stijl te bewerken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nl-NL" smtClean="0"/>
              <a:t>Klik om de stijl te bewerken</a:t>
            </a:r>
            <a:endParaRPr kumimoji="0" lang="en-US"/>
          </a:p>
        </p:txBody>
      </p:sp>
      <p:sp>
        <p:nvSpPr>
          <p:cNvPr id="3" name="Tijdelijke aanduiding voor datum 2"/>
          <p:cNvSpPr>
            <a:spLocks noGrp="1"/>
          </p:cNvSpPr>
          <p:nvPr>
            <p:ph type="dt" sz="half" idx="10"/>
          </p:nvPr>
        </p:nvSpPr>
        <p:spPr/>
        <p:txBody>
          <a:bodyPr/>
          <a:lstStyle/>
          <a:p>
            <a:fld id="{5136C7F4-5864-4976-B916-ED0E9E19D5EE}" type="datetimeFigureOut">
              <a:rPr lang="nl-NL" smtClean="0"/>
              <a:t>23-03-16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a:xfrm>
            <a:off x="4343400" y="1036020"/>
            <a:ext cx="457200" cy="441325"/>
          </a:xfrm>
        </p:spPr>
        <p:txBody>
          <a:bodyPr/>
          <a:lstStyle/>
          <a:p>
            <a:fld id="{EBE0AF64-E2BF-4633-9487-E99407E214A3}"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7" name="Rechthoe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hoe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hoe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hoe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Tijdelijke aanduiding voor datum 1"/>
          <p:cNvSpPr>
            <a:spLocks noGrp="1"/>
          </p:cNvSpPr>
          <p:nvPr>
            <p:ph type="dt" sz="half" idx="10"/>
          </p:nvPr>
        </p:nvSpPr>
        <p:spPr/>
        <p:txBody>
          <a:bodyPr/>
          <a:lstStyle/>
          <a:p>
            <a:fld id="{5136C7F4-5864-4976-B916-ED0E9E19D5EE}" type="datetimeFigureOut">
              <a:rPr lang="nl-NL" smtClean="0"/>
              <a:t>23-03-16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BE0AF64-E2BF-4633-9487-E99407E214A3}"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bg>
      <p:bgRef idx="1001">
        <a:schemeClr val="bg1"/>
      </p:bgRef>
    </p:bg>
    <p:spTree>
      <p:nvGrpSpPr>
        <p:cNvPr id="1" name=""/>
        <p:cNvGrpSpPr/>
        <p:nvPr/>
      </p:nvGrpSpPr>
      <p:grpSpPr>
        <a:xfrm>
          <a:off x="0" y="0"/>
          <a:ext cx="0" cy="0"/>
          <a:chOff x="0" y="0"/>
          <a:chExt cx="0" cy="0"/>
        </a:xfrm>
      </p:grpSpPr>
      <p:sp>
        <p:nvSpPr>
          <p:cNvPr id="19" name="Rechthoe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hoe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hoe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nl-NL" smtClean="0"/>
              <a:t>Klik om de stijl te bewerken</a:t>
            </a:r>
            <a:endParaRPr kumimoji="0" lang="en-US"/>
          </a:p>
        </p:txBody>
      </p:sp>
      <p:sp>
        <p:nvSpPr>
          <p:cNvPr id="3" name="Tijdelijke aanduiding voor tekst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nl-NL" smtClean="0"/>
              <a:t>Klik om de modelstijlen te bewerken</a:t>
            </a:r>
          </a:p>
        </p:txBody>
      </p:sp>
      <p:sp>
        <p:nvSpPr>
          <p:cNvPr id="8" name="Rechthoe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hte verbindingslijn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Tijdelijke aanduiding voor inhoud 19"/>
          <p:cNvSpPr>
            <a:spLocks noGrp="1"/>
          </p:cNvSpPr>
          <p:nvPr>
            <p:ph sz="quarter" idx="1"/>
          </p:nvPr>
        </p:nvSpPr>
        <p:spPr>
          <a:xfrm>
            <a:off x="3124200" y="685800"/>
            <a:ext cx="5638800" cy="5410200"/>
          </a:xfrm>
        </p:spPr>
        <p:txBody>
          <a:bodyPr/>
          <a:lstStyle/>
          <a:p>
            <a:pPr lvl="0" eaLnBrk="1" latinLnBrk="0" hangingPunct="1"/>
            <a:r>
              <a:rPr lang="nl-NL" smtClean="0"/>
              <a:t>Klik om de modelstijlen te bewerken</a:t>
            </a:r>
          </a:p>
          <a:p>
            <a:pPr lvl="1" eaLnBrk="1" latinLnBrk="0" hangingPunct="1"/>
            <a:r>
              <a:rPr lang="nl-NL" smtClean="0"/>
              <a:t>Tweede niveau</a:t>
            </a:r>
          </a:p>
          <a:p>
            <a:pPr lvl="2" eaLnBrk="1" latinLnBrk="0" hangingPunct="1"/>
            <a:r>
              <a:rPr lang="nl-NL" smtClean="0"/>
              <a:t>Derde niveau</a:t>
            </a:r>
          </a:p>
          <a:p>
            <a:pPr lvl="3" eaLnBrk="1" latinLnBrk="0" hangingPunct="1"/>
            <a:r>
              <a:rPr lang="nl-NL" smtClean="0"/>
              <a:t>Vierde niveau</a:t>
            </a:r>
          </a:p>
          <a:p>
            <a:pPr lvl="4" eaLnBrk="1" latinLnBrk="0" hangingPunct="1"/>
            <a:r>
              <a:rPr lang="nl-NL" smtClean="0"/>
              <a:t>Vijfde niveau</a:t>
            </a:r>
            <a:endParaRPr kumimoji="0" lang="en-US"/>
          </a:p>
        </p:txBody>
      </p:sp>
      <p:sp>
        <p:nvSpPr>
          <p:cNvPr id="10" name="Ova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BE0AF64-E2BF-4633-9487-E99407E214A3}" type="slidenum">
              <a:rPr lang="nl-NL" smtClean="0"/>
              <a:t>‹nr.›</a:t>
            </a:fld>
            <a:endParaRPr lang="nl-NL"/>
          </a:p>
        </p:txBody>
      </p:sp>
      <p:sp>
        <p:nvSpPr>
          <p:cNvPr id="21" name="Rechthoe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p:txBody>
          <a:bodyPr/>
          <a:lstStyle/>
          <a:p>
            <a:fld id="{5136C7F4-5864-4976-B916-ED0E9E19D5EE}" type="datetimeFigureOut">
              <a:rPr lang="nl-NL" smtClean="0"/>
              <a:t>23-03-16</a:t>
            </a:fld>
            <a:endParaRPr lang="nl-NL"/>
          </a:p>
        </p:txBody>
      </p:sp>
      <p:sp>
        <p:nvSpPr>
          <p:cNvPr id="6" name="Tijdelijke aanduiding voor voettekst 5"/>
          <p:cNvSpPr>
            <a:spLocks noGrp="1"/>
          </p:cNvSpPr>
          <p:nvPr>
            <p:ph type="ftr" sz="quarter" idx="11"/>
          </p:nvPr>
        </p:nvSpPr>
        <p:spPr>
          <a:xfrm>
            <a:off x="301752" y="6410848"/>
            <a:ext cx="3383280" cy="365760"/>
          </a:xfrm>
        </p:spPr>
        <p:txBody>
          <a:bodyPr/>
          <a:lstStyle/>
          <a:p>
            <a:endParaRPr lang="nl-N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1" name="Rechte verbindingslijn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hoe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hoe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hoe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hoe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Tijdelijke aanduiding voor dianummer 6"/>
          <p:cNvSpPr>
            <a:spLocks noGrp="1"/>
          </p:cNvSpPr>
          <p:nvPr>
            <p:ph type="sldNum" sz="quarter" idx="12"/>
          </p:nvPr>
        </p:nvSpPr>
        <p:spPr>
          <a:xfrm>
            <a:off x="1371600" y="312738"/>
            <a:ext cx="457200" cy="441325"/>
          </a:xfrm>
        </p:spPr>
        <p:txBody>
          <a:bodyPr/>
          <a:lstStyle/>
          <a:p>
            <a:fld id="{EBE0AF64-E2BF-4633-9487-E99407E214A3}" type="slidenum">
              <a:rPr lang="nl-NL" smtClean="0"/>
              <a:t>‹nr.›</a:t>
            </a:fld>
            <a:endParaRPr lang="nl-NL"/>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nl-NL" smtClean="0"/>
              <a:t>Klik om de stijl te bewerken</a:t>
            </a:r>
            <a:endParaRPr kumimoji="0" lang="en-US"/>
          </a:p>
        </p:txBody>
      </p:sp>
      <p:sp>
        <p:nvSpPr>
          <p:cNvPr id="3" name="Tijdelijke aanduiding voor afbeelding 2"/>
          <p:cNvSpPr>
            <a:spLocks noGrp="1"/>
          </p:cNvSpPr>
          <p:nvPr>
            <p:ph type="pic" idx="1"/>
          </p:nvPr>
        </p:nvSpPr>
        <p:spPr>
          <a:xfrm>
            <a:off x="3000375" y="609600"/>
            <a:ext cx="5867400" cy="4267200"/>
          </a:xfrm>
        </p:spPr>
        <p:txBody>
          <a:bodyPr/>
          <a:lstStyle>
            <a:lvl1pPr marL="0" indent="0">
              <a:buNone/>
              <a:defRPr sz="3200"/>
            </a:lvl1pPr>
          </a:lstStyle>
          <a:p>
            <a:r>
              <a:rPr kumimoji="0" lang="nl-NL" smtClean="0"/>
              <a:t>Klik op het pictogram als u een afbeelding wilt toevoegen</a:t>
            </a:r>
            <a:endParaRPr kumimoji="0" lang="en-US" dirty="0"/>
          </a:p>
        </p:txBody>
      </p:sp>
      <p:sp>
        <p:nvSpPr>
          <p:cNvPr id="4" name="Tijdelijke aanduiding voor tekst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nl-NL" smtClean="0"/>
              <a:t>Klik om de modelstijlen te bewerken</a:t>
            </a:r>
          </a:p>
        </p:txBody>
      </p:sp>
      <p:sp>
        <p:nvSpPr>
          <p:cNvPr id="22" name="Rechthoe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Tijdelijke aanduiding voor datum 4"/>
          <p:cNvSpPr>
            <a:spLocks noGrp="1"/>
          </p:cNvSpPr>
          <p:nvPr>
            <p:ph type="dt" sz="half" idx="10"/>
          </p:nvPr>
        </p:nvSpPr>
        <p:spPr>
          <a:xfrm>
            <a:off x="5788152" y="6404984"/>
            <a:ext cx="3044952" cy="365760"/>
          </a:xfrm>
        </p:spPr>
        <p:txBody>
          <a:bodyPr/>
          <a:lstStyle/>
          <a:p>
            <a:fld id="{5136C7F4-5864-4976-B916-ED0E9E19D5EE}" type="datetimeFigureOut">
              <a:rPr lang="nl-NL" smtClean="0"/>
              <a:t>23-03-16</a:t>
            </a:fld>
            <a:endParaRPr lang="nl-NL"/>
          </a:p>
        </p:txBody>
      </p:sp>
      <p:sp>
        <p:nvSpPr>
          <p:cNvPr id="6" name="Tijdelijke aanduiding voor voettekst 5"/>
          <p:cNvSpPr>
            <a:spLocks noGrp="1"/>
          </p:cNvSpPr>
          <p:nvPr>
            <p:ph type="ftr" sz="quarter" idx="11"/>
          </p:nvPr>
        </p:nvSpPr>
        <p:spPr>
          <a:xfrm>
            <a:off x="301752" y="6410848"/>
            <a:ext cx="3584448" cy="365760"/>
          </a:xfrm>
        </p:spPr>
        <p:txBody>
          <a:bodyPr/>
          <a:lstStyle/>
          <a:p>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hoe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hoe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hoe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hoe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hoe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Tijdelijke aanduiding voor datum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136C7F4-5864-4976-B916-ED0E9E19D5EE}" type="datetimeFigureOut">
              <a:rPr lang="nl-NL" smtClean="0"/>
              <a:t>23-03-16</a:t>
            </a:fld>
            <a:endParaRPr lang="nl-NL"/>
          </a:p>
        </p:txBody>
      </p:sp>
      <p:sp>
        <p:nvSpPr>
          <p:cNvPr id="3" name="Tijdelijke aanduiding voor voettekst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nl-NL"/>
          </a:p>
        </p:txBody>
      </p:sp>
      <p:sp>
        <p:nvSpPr>
          <p:cNvPr id="8" name="Rechthoe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hte verbindingslijn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Tijdelijke aanduiding voor dianumm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BE0AF64-E2BF-4633-9487-E99407E214A3}" type="slidenum">
              <a:rPr lang="nl-NL" smtClean="0"/>
              <a:t>‹nr.›</a:t>
            </a:fld>
            <a:endParaRPr lang="nl-NL"/>
          </a:p>
        </p:txBody>
      </p:sp>
      <p:sp>
        <p:nvSpPr>
          <p:cNvPr id="22" name="Tijdelijke aanduiding voor titel 21"/>
          <p:cNvSpPr>
            <a:spLocks noGrp="1"/>
          </p:cNvSpPr>
          <p:nvPr>
            <p:ph type="title"/>
          </p:nvPr>
        </p:nvSpPr>
        <p:spPr>
          <a:xfrm>
            <a:off x="301752" y="228600"/>
            <a:ext cx="8534400" cy="758952"/>
          </a:xfrm>
          <a:prstGeom prst="rect">
            <a:avLst/>
          </a:prstGeom>
        </p:spPr>
        <p:txBody>
          <a:bodyPr vert="horz" anchor="b">
            <a:normAutofit/>
          </a:bodyPr>
          <a:lstStyle/>
          <a:p>
            <a:r>
              <a:rPr kumimoji="0" lang="nl-NL" smtClean="0"/>
              <a:t>Klik om de stijl te bewerken</a:t>
            </a:r>
            <a:endParaRPr kumimoji="0" lang="en-US"/>
          </a:p>
        </p:txBody>
      </p:sp>
      <p:sp>
        <p:nvSpPr>
          <p:cNvPr id="13" name="Tijdelijke aanduiding voor tekst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nl-NL" smtClean="0"/>
              <a:t>Klik om de modelstijlen te bewerken</a:t>
            </a:r>
          </a:p>
          <a:p>
            <a:pPr lvl="1" eaLnBrk="1" latinLnBrk="0" hangingPunct="1"/>
            <a:r>
              <a:rPr kumimoji="0" lang="nl-NL" smtClean="0"/>
              <a:t>Tweede niveau</a:t>
            </a:r>
          </a:p>
          <a:p>
            <a:pPr lvl="2" eaLnBrk="1" latinLnBrk="0" hangingPunct="1"/>
            <a:r>
              <a:rPr kumimoji="0" lang="nl-NL" smtClean="0"/>
              <a:t>Derde niveau</a:t>
            </a:r>
          </a:p>
          <a:p>
            <a:pPr lvl="3" eaLnBrk="1" latinLnBrk="0" hangingPunct="1"/>
            <a:r>
              <a:rPr kumimoji="0" lang="nl-NL" smtClean="0"/>
              <a:t>Vierde niveau</a:t>
            </a:r>
          </a:p>
          <a:p>
            <a:pPr lvl="4" eaLnBrk="1" latinLnBrk="0" hangingPunct="1"/>
            <a:r>
              <a:rPr kumimoji="0" lang="nl-NL" smtClean="0"/>
              <a:t>Vijfde niveau</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lstStyle/>
          <a:p>
            <a:r>
              <a:rPr lang="nl-NL" dirty="0" smtClean="0"/>
              <a:t>Het onderwerp van een tekst</a:t>
            </a:r>
            <a:endParaRPr lang="nl-NL" dirty="0"/>
          </a:p>
        </p:txBody>
      </p:sp>
      <p:sp>
        <p:nvSpPr>
          <p:cNvPr id="2" name="Titel 1"/>
          <p:cNvSpPr>
            <a:spLocks noGrp="1"/>
          </p:cNvSpPr>
          <p:nvPr>
            <p:ph type="ctrTitle"/>
          </p:nvPr>
        </p:nvSpPr>
        <p:spPr/>
        <p:txBody>
          <a:bodyPr/>
          <a:lstStyle/>
          <a:p>
            <a:r>
              <a:rPr lang="nl-NL" dirty="0" smtClean="0"/>
              <a:t>Lezen h1</a:t>
            </a:r>
            <a:endParaRPr lang="nl-NL" dirty="0"/>
          </a:p>
        </p:txBody>
      </p:sp>
    </p:spTree>
    <p:extLst>
      <p:ext uri="{BB962C8B-B14F-4D97-AF65-F5344CB8AC3E}">
        <p14:creationId xmlns:p14="http://schemas.microsoft.com/office/powerpoint/2010/main" val="31648793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pic>
        <p:nvPicPr>
          <p:cNvPr id="3075"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547664" y="-657796"/>
            <a:ext cx="5328592" cy="7720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836299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smtClean="0"/>
              <a:t>Aan het einde van de lees weet/kun je</a:t>
            </a:r>
            <a:endParaRPr lang="nl-NL" dirty="0"/>
          </a:p>
        </p:txBody>
      </p:sp>
      <p:sp>
        <p:nvSpPr>
          <p:cNvPr id="3" name="Tijdelijke aanduiding voor inhoud 2"/>
          <p:cNvSpPr>
            <a:spLocks noGrp="1"/>
          </p:cNvSpPr>
          <p:nvPr>
            <p:ph sz="quarter" idx="1"/>
          </p:nvPr>
        </p:nvSpPr>
        <p:spPr/>
        <p:txBody>
          <a:bodyPr/>
          <a:lstStyle/>
          <a:p>
            <a:r>
              <a:rPr lang="nl-NL" dirty="0" smtClean="0"/>
              <a:t>Wat het onderwerp van een tekst is</a:t>
            </a:r>
          </a:p>
          <a:p>
            <a:r>
              <a:rPr lang="nl-NL" dirty="0" smtClean="0"/>
              <a:t>Hoe je deze kunt vinden</a:t>
            </a:r>
          </a:p>
          <a:p>
            <a:endParaRPr lang="nl-NL" dirty="0"/>
          </a:p>
        </p:txBody>
      </p:sp>
    </p:spTree>
    <p:extLst>
      <p:ext uri="{BB962C8B-B14F-4D97-AF65-F5344CB8AC3E}">
        <p14:creationId xmlns:p14="http://schemas.microsoft.com/office/powerpoint/2010/main" val="145736431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Het onderwerp</a:t>
            </a:r>
            <a:endParaRPr lang="nl-NL" dirty="0"/>
          </a:p>
        </p:txBody>
      </p:sp>
      <p:sp>
        <p:nvSpPr>
          <p:cNvPr id="3" name="Tijdelijke aanduiding voor inhoud 2"/>
          <p:cNvSpPr>
            <a:spLocks noGrp="1"/>
          </p:cNvSpPr>
          <p:nvPr>
            <p:ph sz="half" idx="1"/>
          </p:nvPr>
        </p:nvSpPr>
        <p:spPr/>
        <p:txBody>
          <a:bodyPr>
            <a:normAutofit fontScale="92500" lnSpcReduction="20000"/>
          </a:bodyPr>
          <a:lstStyle/>
          <a:p>
            <a:r>
              <a:rPr lang="nl-NL" dirty="0" smtClean="0"/>
              <a:t>Iedere tekst gaat ergens over: </a:t>
            </a:r>
            <a:r>
              <a:rPr lang="nl-NL" dirty="0" smtClean="0">
                <a:solidFill>
                  <a:srgbClr val="FF0000"/>
                </a:solidFill>
              </a:rPr>
              <a:t>het onderwerp</a:t>
            </a:r>
          </a:p>
          <a:p>
            <a:endParaRPr lang="nl-NL" dirty="0">
              <a:solidFill>
                <a:srgbClr val="FF0000"/>
              </a:solidFill>
            </a:endParaRPr>
          </a:p>
          <a:p>
            <a:r>
              <a:rPr lang="nl-NL" dirty="0" smtClean="0"/>
              <a:t>Het onderwerp van een tekst kun je </a:t>
            </a:r>
            <a:r>
              <a:rPr lang="nl-NL" dirty="0" smtClean="0">
                <a:solidFill>
                  <a:srgbClr val="FF0000"/>
                </a:solidFill>
              </a:rPr>
              <a:t>met één of enkele woorden zeggen:</a:t>
            </a:r>
            <a:r>
              <a:rPr lang="nl-NL" dirty="0" smtClean="0"/>
              <a:t> voetbal, nieuwe programma van Paul de Leeuw</a:t>
            </a:r>
          </a:p>
          <a:p>
            <a:pPr marL="0" indent="0">
              <a:buNone/>
            </a:pPr>
            <a:endParaRPr lang="nl-NL" dirty="0" smtClean="0"/>
          </a:p>
          <a:p>
            <a:r>
              <a:rPr lang="nl-NL" dirty="0" smtClean="0"/>
              <a:t>Als je het onderwerp van een tekst weet voordat je hem helemaal leest, begrijp je het vaak beter</a:t>
            </a:r>
          </a:p>
        </p:txBody>
      </p:sp>
      <p:sp>
        <p:nvSpPr>
          <p:cNvPr id="4" name="Tijdelijke aanduiding voor inhoud 3"/>
          <p:cNvSpPr>
            <a:spLocks noGrp="1"/>
          </p:cNvSpPr>
          <p:nvPr>
            <p:ph sz="half" idx="2"/>
          </p:nvPr>
        </p:nvSpPr>
        <p:spPr/>
        <p:txBody>
          <a:bodyPr>
            <a:normAutofit fontScale="92500" lnSpcReduction="20000"/>
          </a:bodyPr>
          <a:lstStyle/>
          <a:p>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420888"/>
            <a:ext cx="3216830" cy="234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9780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Hoe vind je het onderwerp?</a:t>
            </a:r>
            <a:endParaRPr lang="nl-NL" dirty="0"/>
          </a:p>
        </p:txBody>
      </p:sp>
      <p:sp>
        <p:nvSpPr>
          <p:cNvPr id="3" name="Tijdelijke aanduiding voor inhoud 2"/>
          <p:cNvSpPr>
            <a:spLocks noGrp="1"/>
          </p:cNvSpPr>
          <p:nvPr>
            <p:ph sz="half" idx="1"/>
          </p:nvPr>
        </p:nvSpPr>
        <p:spPr/>
        <p:txBody>
          <a:bodyPr>
            <a:normAutofit lnSpcReduction="10000"/>
          </a:bodyPr>
          <a:lstStyle/>
          <a:p>
            <a:r>
              <a:rPr lang="nl-NL" dirty="0" smtClean="0"/>
              <a:t>Bekijk de tekst en lees:</a:t>
            </a:r>
          </a:p>
          <a:p>
            <a:endParaRPr lang="nl-NL" dirty="0"/>
          </a:p>
          <a:p>
            <a:r>
              <a:rPr lang="nl-NL" b="1" dirty="0" smtClean="0"/>
              <a:t>De titel</a:t>
            </a:r>
          </a:p>
          <a:p>
            <a:r>
              <a:rPr lang="nl-NL" b="1" dirty="0" smtClean="0"/>
              <a:t>De lead </a:t>
            </a:r>
            <a:r>
              <a:rPr lang="nl-NL" dirty="0" smtClean="0"/>
              <a:t>(inleiding, vaak vet gedrukt)</a:t>
            </a:r>
          </a:p>
          <a:p>
            <a:r>
              <a:rPr lang="nl-NL" b="1" dirty="0" smtClean="0"/>
              <a:t>Tussenkopjes</a:t>
            </a:r>
            <a:r>
              <a:rPr lang="nl-NL" dirty="0" smtClean="0"/>
              <a:t> (de titels van alinea)</a:t>
            </a:r>
          </a:p>
          <a:p>
            <a:r>
              <a:rPr lang="nl-NL" b="1" dirty="0" smtClean="0"/>
              <a:t>Illustraties</a:t>
            </a:r>
            <a:r>
              <a:rPr lang="nl-NL" dirty="0" smtClean="0"/>
              <a:t> (plaatjes/lijstjes/grafieken </a:t>
            </a:r>
            <a:r>
              <a:rPr lang="nl-NL" dirty="0" err="1" smtClean="0"/>
              <a:t>enz</a:t>
            </a:r>
            <a:r>
              <a:rPr lang="nl-NL" dirty="0" smtClean="0"/>
              <a:t>)</a:t>
            </a:r>
          </a:p>
          <a:p>
            <a:r>
              <a:rPr lang="nl-NL" b="1" dirty="0" smtClean="0"/>
              <a:t>Anders gedrukte woorden </a:t>
            </a:r>
            <a:r>
              <a:rPr lang="nl-NL" dirty="0" smtClean="0"/>
              <a:t>(deze zijn vaak belangrijk)</a:t>
            </a:r>
          </a:p>
        </p:txBody>
      </p:sp>
      <p:sp>
        <p:nvSpPr>
          <p:cNvPr id="4" name="Tijdelijke aanduiding voor inhoud 3"/>
          <p:cNvSpPr>
            <a:spLocks noGrp="1"/>
          </p:cNvSpPr>
          <p:nvPr>
            <p:ph sz="half" idx="2"/>
          </p:nvPr>
        </p:nvSpPr>
        <p:spPr/>
        <p:txBody>
          <a:bodyPr>
            <a:normAutofit lnSpcReduction="10000"/>
          </a:bodyPr>
          <a:lstStyle/>
          <a:p>
            <a:endParaRPr lang="nl-NL"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0072" y="2420888"/>
            <a:ext cx="3216830" cy="23456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4292086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Soorten teksten</a:t>
            </a:r>
            <a:endParaRPr lang="nl-NL" dirty="0"/>
          </a:p>
        </p:txBody>
      </p:sp>
      <p:sp>
        <p:nvSpPr>
          <p:cNvPr id="3" name="Tijdelijke aanduiding voor inhoud 2"/>
          <p:cNvSpPr>
            <a:spLocks noGrp="1"/>
          </p:cNvSpPr>
          <p:nvPr>
            <p:ph sz="half" idx="1"/>
          </p:nvPr>
        </p:nvSpPr>
        <p:spPr/>
        <p:txBody>
          <a:bodyPr>
            <a:normAutofit fontScale="92500" lnSpcReduction="10000"/>
          </a:bodyPr>
          <a:lstStyle/>
          <a:p>
            <a:pPr marL="457200" indent="-457200">
              <a:buFont typeface="+mj-lt"/>
              <a:buAutoNum type="arabicPeriod"/>
            </a:pPr>
            <a:r>
              <a:rPr lang="nl-NL" dirty="0" smtClean="0"/>
              <a:t>Door een tekst te </a:t>
            </a:r>
            <a:r>
              <a:rPr lang="nl-NL" b="1" dirty="0" smtClean="0">
                <a:solidFill>
                  <a:srgbClr val="FF0000"/>
                </a:solidFill>
              </a:rPr>
              <a:t>bekijken</a:t>
            </a:r>
            <a:r>
              <a:rPr lang="nl-NL" b="1" dirty="0" smtClean="0"/>
              <a:t> </a:t>
            </a:r>
            <a:r>
              <a:rPr lang="nl-NL" dirty="0" smtClean="0"/>
              <a:t>weet je vaak al snel wat voor een </a:t>
            </a:r>
            <a:r>
              <a:rPr lang="nl-NL" b="1" dirty="0" smtClean="0">
                <a:solidFill>
                  <a:srgbClr val="FF0000"/>
                </a:solidFill>
              </a:rPr>
              <a:t>soort tekst  </a:t>
            </a:r>
            <a:r>
              <a:rPr lang="nl-NL" dirty="0" smtClean="0"/>
              <a:t>het is: nieuwsbericht, gebruiksaanwijzing, verhaal.</a:t>
            </a:r>
          </a:p>
          <a:p>
            <a:endParaRPr lang="nl-NL" dirty="0"/>
          </a:p>
          <a:p>
            <a:r>
              <a:rPr lang="nl-NL" dirty="0" smtClean="0"/>
              <a:t>Een hulpmiddel daarvoor is de </a:t>
            </a:r>
            <a:r>
              <a:rPr lang="nl-NL" b="1" dirty="0" smtClean="0">
                <a:solidFill>
                  <a:srgbClr val="FF0000"/>
                </a:solidFill>
              </a:rPr>
              <a:t>bron van een tekst: </a:t>
            </a:r>
            <a:r>
              <a:rPr lang="nl-NL" dirty="0" smtClean="0"/>
              <a:t>waar komt de tekst vandaan? De krant, een bepaalde website, een tijdschrift enz.</a:t>
            </a:r>
            <a:endParaRPr lang="nl-NL" dirty="0"/>
          </a:p>
        </p:txBody>
      </p:sp>
      <p:sp>
        <p:nvSpPr>
          <p:cNvPr id="4" name="Tijdelijke aanduiding voor inhoud 3"/>
          <p:cNvSpPr>
            <a:spLocks noGrp="1"/>
          </p:cNvSpPr>
          <p:nvPr>
            <p:ph sz="half" idx="2"/>
          </p:nvPr>
        </p:nvSpPr>
        <p:spPr/>
        <p:txBody>
          <a:bodyPr>
            <a:normAutofit fontScale="92500" lnSpcReduction="10000"/>
          </a:bodyPr>
          <a:lstStyle/>
          <a:p>
            <a:endParaRPr lang="nl-NL"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628800"/>
            <a:ext cx="3060352" cy="43233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7338834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sz="quarter" idx="1"/>
          </p:nvPr>
        </p:nvSpPr>
        <p:spPr/>
        <p:txBody>
          <a:bodyPr/>
          <a:lstStyle/>
          <a:p>
            <a:endParaRPr lang="nl-NL"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132856"/>
            <a:ext cx="5713771" cy="3240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03323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sz="quarter" idx="1"/>
          </p:nvPr>
        </p:nvSpPr>
        <p:spPr/>
        <p:txBody>
          <a:bodyPr/>
          <a:lstStyle/>
          <a:p>
            <a:endParaRPr lang="nl-NL"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1628800"/>
            <a:ext cx="5221560" cy="44056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98787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sz="quarter" idx="1"/>
          </p:nvPr>
        </p:nvSpPr>
        <p:spPr>
          <a:xfrm>
            <a:off x="301752" y="1527048"/>
            <a:ext cx="8503920" cy="5330952"/>
          </a:xfrm>
        </p:spPr>
        <p:txBody>
          <a:bodyPr>
            <a:normAutofit fontScale="70000" lnSpcReduction="20000"/>
          </a:bodyPr>
          <a:lstStyle/>
          <a:p>
            <a:pPr marL="0" indent="0" algn="ctr">
              <a:buNone/>
            </a:pPr>
            <a:r>
              <a:rPr lang="nl-NL" dirty="0"/>
              <a:t>De wonder motor </a:t>
            </a:r>
            <a:endParaRPr lang="nl-NL" dirty="0" smtClean="0"/>
          </a:p>
          <a:p>
            <a:pPr marL="0" indent="0" algn="ctr">
              <a:buNone/>
            </a:pPr>
            <a:endParaRPr lang="nl-NL" dirty="0"/>
          </a:p>
          <a:p>
            <a:pPr marL="0" indent="0">
              <a:buNone/>
            </a:pPr>
            <a:r>
              <a:rPr lang="nl-NL" sz="2900" dirty="0" smtClean="0"/>
              <a:t>1	Een </a:t>
            </a:r>
            <a:r>
              <a:rPr lang="nl-NL" sz="2900" dirty="0"/>
              <a:t>chemicus in Engeland doet in de jaren '60 een enorme ontdekking: hij ontdekt hoe je een motor op water kunt laten lopen. Dit mag met recht de grootste ontdekking aller tijden genoemd worden: voor altijd genoeg brandstof, geen luchtvervuiling meer en goedkope mobiliteit voor iedereen.</a:t>
            </a:r>
          </a:p>
          <a:p>
            <a:pPr marL="0" indent="0">
              <a:buNone/>
            </a:pPr>
            <a:r>
              <a:rPr lang="nl-NL" sz="2900" dirty="0" smtClean="0"/>
              <a:t>2	De </a:t>
            </a:r>
            <a:r>
              <a:rPr lang="nl-NL" sz="2900" dirty="0"/>
              <a:t>man houdt zijn vinding uiteraard angstvallig geheim; alleen enkele van zijn assistenten zijn -zeer globaal- op de hoogte. Nog voor de chemicus start met de </a:t>
            </a:r>
            <a:r>
              <a:rPr lang="nl-NL" sz="2900" dirty="0" err="1"/>
              <a:t>octrooi-aanvraag</a:t>
            </a:r>
            <a:r>
              <a:rPr lang="nl-NL" sz="2900" dirty="0"/>
              <a:t>, krijgt hij bezoek van enkele directeuren van de grote oliemaatschappijen: Shell, BP, </a:t>
            </a:r>
            <a:r>
              <a:rPr lang="nl-NL" sz="2900" dirty="0" err="1"/>
              <a:t>Texaco</a:t>
            </a:r>
            <a:r>
              <a:rPr lang="nl-NL" sz="2900" dirty="0"/>
              <a:t> enzovoorts.</a:t>
            </a:r>
          </a:p>
          <a:p>
            <a:endParaRPr lang="nl-NL" sz="2900" dirty="0"/>
          </a:p>
          <a:p>
            <a:pPr marL="0" indent="0">
              <a:buNone/>
            </a:pPr>
            <a:r>
              <a:rPr lang="nl-NL" sz="2900" dirty="0" smtClean="0"/>
              <a:t>3	Wat </a:t>
            </a:r>
            <a:r>
              <a:rPr lang="nl-NL" sz="2900" dirty="0"/>
              <a:t>er precies besproken wordt is tot op de dag van vandaag nog steeds niet bekend, maar de formule om een motor op water te laten lopen ligt nu ergens diep weggestopt in een hele veilige kluis bij een van de oliemaatschappijen. De chemicus leeft nu teruggetrokken als </a:t>
            </a:r>
            <a:r>
              <a:rPr lang="nl-NL" sz="2900" dirty="0" err="1"/>
              <a:t>multi</a:t>
            </a:r>
            <a:r>
              <a:rPr lang="nl-NL" sz="2900" dirty="0"/>
              <a:t>-multimiljonair. Hij weigert angstvallig om te spreken over zijn vinding, omdat hij weet wat er dan met hem en zijn familie zal gebeuren.......</a:t>
            </a:r>
          </a:p>
          <a:p>
            <a:endParaRPr lang="nl-NL" dirty="0"/>
          </a:p>
        </p:txBody>
      </p:sp>
    </p:spTree>
    <p:extLst>
      <p:ext uri="{BB962C8B-B14F-4D97-AF65-F5344CB8AC3E}">
        <p14:creationId xmlns:p14="http://schemas.microsoft.com/office/powerpoint/2010/main" val="374790338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Zo vind je het onderwerp van een tekst</a:t>
            </a:r>
            <a:endParaRPr lang="nl-NL" dirty="0"/>
          </a:p>
        </p:txBody>
      </p:sp>
      <p:sp>
        <p:nvSpPr>
          <p:cNvPr id="3" name="Tijdelijke aanduiding voor inhoud 2"/>
          <p:cNvSpPr>
            <a:spLocks noGrp="1"/>
          </p:cNvSpPr>
          <p:nvPr>
            <p:ph sz="quarter" idx="1"/>
          </p:nvPr>
        </p:nvSpPr>
        <p:spPr/>
        <p:txBody>
          <a:bodyPr>
            <a:normAutofit lnSpcReduction="10000"/>
          </a:bodyPr>
          <a:lstStyle/>
          <a:p>
            <a:r>
              <a:rPr lang="nl-NL" dirty="0" smtClean="0"/>
              <a:t>Bekijk de tekst en lees vervolgens:</a:t>
            </a:r>
          </a:p>
          <a:p>
            <a:pPr marL="514350" indent="-514350">
              <a:buFont typeface="+mj-lt"/>
              <a:buAutoNum type="arabicPeriod"/>
            </a:pPr>
            <a:r>
              <a:rPr lang="nl-NL" dirty="0" smtClean="0">
                <a:solidFill>
                  <a:srgbClr val="FF0000"/>
                </a:solidFill>
              </a:rPr>
              <a:t>De titel </a:t>
            </a:r>
          </a:p>
          <a:p>
            <a:pPr marL="514350" indent="-514350">
              <a:buFont typeface="+mj-lt"/>
              <a:buAutoNum type="arabicPeriod"/>
            </a:pPr>
            <a:r>
              <a:rPr lang="nl-NL" dirty="0" smtClean="0">
                <a:solidFill>
                  <a:srgbClr val="FF0000"/>
                </a:solidFill>
              </a:rPr>
              <a:t>De </a:t>
            </a:r>
            <a:r>
              <a:rPr lang="nl-NL" dirty="0" smtClean="0">
                <a:solidFill>
                  <a:srgbClr val="FF0000"/>
                </a:solidFill>
              </a:rPr>
              <a:t>inleiding/lead</a:t>
            </a:r>
            <a:r>
              <a:rPr lang="nl-NL" dirty="0" smtClean="0">
                <a:solidFill>
                  <a:srgbClr val="FF0000"/>
                </a:solidFill>
              </a:rPr>
              <a:t> </a:t>
            </a:r>
            <a:r>
              <a:rPr lang="nl-NL" dirty="0" smtClean="0"/>
              <a:t>(de vetgedrukte 1</a:t>
            </a:r>
            <a:r>
              <a:rPr lang="nl-NL" baseline="30000" dirty="0" smtClean="0"/>
              <a:t>ste</a:t>
            </a:r>
            <a:r>
              <a:rPr lang="nl-NL" dirty="0" smtClean="0"/>
              <a:t> alinea bij nieuwsberichten)</a:t>
            </a:r>
          </a:p>
          <a:p>
            <a:pPr marL="514350" indent="-514350">
              <a:buFont typeface="+mj-lt"/>
              <a:buAutoNum type="arabicPeriod"/>
            </a:pPr>
            <a:r>
              <a:rPr lang="nl-NL" dirty="0" smtClean="0">
                <a:solidFill>
                  <a:srgbClr val="FF0000"/>
                </a:solidFill>
              </a:rPr>
              <a:t>De tussenkopjes </a:t>
            </a:r>
            <a:r>
              <a:rPr lang="nl-NL" dirty="0" smtClean="0"/>
              <a:t>(de titels die boven een alinea kunnen staan)</a:t>
            </a:r>
          </a:p>
          <a:p>
            <a:pPr marL="514350" indent="-514350">
              <a:buFont typeface="+mj-lt"/>
              <a:buAutoNum type="arabicPeriod"/>
            </a:pPr>
            <a:r>
              <a:rPr lang="nl-NL" dirty="0" smtClean="0">
                <a:solidFill>
                  <a:srgbClr val="FF0000"/>
                </a:solidFill>
              </a:rPr>
              <a:t>De illustraties </a:t>
            </a:r>
            <a:r>
              <a:rPr lang="nl-NL" dirty="0" smtClean="0"/>
              <a:t>(plaatjes, foto`s, lijstjes, schema`s, </a:t>
            </a:r>
            <a:r>
              <a:rPr lang="nl-NL" dirty="0" err="1" smtClean="0"/>
              <a:t>enz</a:t>
            </a:r>
            <a:r>
              <a:rPr lang="nl-NL" dirty="0" smtClean="0"/>
              <a:t>)</a:t>
            </a:r>
          </a:p>
          <a:p>
            <a:pPr marL="514350" indent="-514350">
              <a:buFont typeface="+mj-lt"/>
              <a:buAutoNum type="arabicPeriod"/>
            </a:pPr>
            <a:r>
              <a:rPr lang="nl-NL" dirty="0" smtClean="0"/>
              <a:t>Anders gedrukte </a:t>
            </a:r>
            <a:r>
              <a:rPr lang="nl-NL" dirty="0" smtClean="0">
                <a:solidFill>
                  <a:srgbClr val="FF0000"/>
                </a:solidFill>
              </a:rPr>
              <a:t>woorden</a:t>
            </a:r>
            <a:r>
              <a:rPr lang="nl-NL" dirty="0" smtClean="0"/>
              <a:t> (groot, dik, schuin, andere kleur)</a:t>
            </a:r>
          </a:p>
          <a:p>
            <a:pPr marL="514350" indent="-514350">
              <a:buFont typeface="+mj-lt"/>
              <a:buAutoNum type="arabicPeriod"/>
            </a:pPr>
            <a:endParaRPr lang="nl-NL" dirty="0"/>
          </a:p>
        </p:txBody>
      </p:sp>
    </p:spTree>
    <p:extLst>
      <p:ext uri="{BB962C8B-B14F-4D97-AF65-F5344CB8AC3E}">
        <p14:creationId xmlns:p14="http://schemas.microsoft.com/office/powerpoint/2010/main" val="77594672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el">
  <a:themeElements>
    <a:clrScheme name="Civie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e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e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51</TotalTime>
  <Words>256</Words>
  <Application>Microsoft Macintosh PowerPoint</Application>
  <PresentationFormat>Diavoorstelling (4:3)</PresentationFormat>
  <Paragraphs>36</Paragraphs>
  <Slides>10</Slides>
  <Notes>0</Notes>
  <HiddenSlides>0</HiddenSlides>
  <MMClips>0</MMClips>
  <ScaleCrop>false</ScaleCrop>
  <HeadingPairs>
    <vt:vector size="4" baseType="variant">
      <vt:variant>
        <vt:lpstr>Thema</vt:lpstr>
      </vt:variant>
      <vt:variant>
        <vt:i4>1</vt:i4>
      </vt:variant>
      <vt:variant>
        <vt:lpstr>Diatitels</vt:lpstr>
      </vt:variant>
      <vt:variant>
        <vt:i4>10</vt:i4>
      </vt:variant>
    </vt:vector>
  </HeadingPairs>
  <TitlesOfParts>
    <vt:vector size="11" baseType="lpstr">
      <vt:lpstr>Civiel</vt:lpstr>
      <vt:lpstr>Lezen h1</vt:lpstr>
      <vt:lpstr>Aan het einde van de lees weet/kun je</vt:lpstr>
      <vt:lpstr>Het onderwerp</vt:lpstr>
      <vt:lpstr>Hoe vind je het onderwerp?</vt:lpstr>
      <vt:lpstr>Soorten teksten</vt:lpstr>
      <vt:lpstr>PowerPoint-presentatie</vt:lpstr>
      <vt:lpstr>PowerPoint-presentatie</vt:lpstr>
      <vt:lpstr>PowerPoint-presentatie</vt:lpstr>
      <vt:lpstr>Zo vind je het onderwerp van een tekst</vt:lpstr>
      <vt:lpstr>PowerPoint-presentatie</vt:lpstr>
    </vt:vector>
  </TitlesOfParts>
  <Company>De Onderwijsspecialisten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Lezen h1</dc:title>
  <dc:creator>Vrancken, Remco</dc:creator>
  <cp:lastModifiedBy>VNRE Vrancken</cp:lastModifiedBy>
  <cp:revision>8</cp:revision>
  <dcterms:created xsi:type="dcterms:W3CDTF">2014-08-29T11:30:05Z</dcterms:created>
  <dcterms:modified xsi:type="dcterms:W3CDTF">2016-03-23T12:04:06Z</dcterms:modified>
</cp:coreProperties>
</file>