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71" r:id="rId3"/>
    <p:sldId id="273" r:id="rId4"/>
    <p:sldId id="263" r:id="rId5"/>
    <p:sldId id="272" r:id="rId6"/>
    <p:sldId id="274" r:id="rId7"/>
  </p:sldIdLst>
  <p:sldSz cx="9144000" cy="6858000" type="screen4x3"/>
  <p:notesSz cx="6797675" cy="9928225"/>
  <p:custDataLst>
    <p:tags r:id="rId10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>
        <p:scale>
          <a:sx n="80" d="100"/>
          <a:sy n="80" d="100"/>
        </p:scale>
        <p:origin x="-13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8-10-2014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8-10-2014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1</a:t>
            </a:r>
            <a:br>
              <a:rPr lang="nl-NL" dirty="0" smtClean="0"/>
            </a:br>
            <a:r>
              <a:rPr lang="nl-NL" dirty="0" smtClean="0"/>
              <a:t>Meningen en argumenten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2: meningsverschillen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 smtClean="0"/>
              <a:t>Wanneer twee partijen (of meer) </a:t>
            </a:r>
            <a:r>
              <a:rPr lang="nl-NL" smtClean="0"/>
              <a:t>het </a:t>
            </a:r>
            <a:r>
              <a:rPr lang="nl-NL" smtClean="0"/>
              <a:t>niet </a:t>
            </a:r>
            <a:r>
              <a:rPr lang="nl-NL" dirty="0" smtClean="0"/>
              <a:t>met elkaar eens; ze hebben niet dezelfde mening. </a:t>
            </a:r>
          </a:p>
          <a:p>
            <a:pPr lvl="0"/>
            <a:endParaRPr lang="nl-NL" dirty="0"/>
          </a:p>
          <a:p>
            <a:pPr lvl="0"/>
            <a:endParaRPr lang="nl-NL" dirty="0" smtClean="0"/>
          </a:p>
          <a:p>
            <a:pPr lvl="0"/>
            <a:endParaRPr lang="nl-NL" dirty="0"/>
          </a:p>
          <a:p>
            <a:pPr lvl="0"/>
            <a:r>
              <a:rPr lang="nl-NL" dirty="0" smtClean="0"/>
              <a:t>oplossen of beslechten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Meningsverschillen</a:t>
            </a:r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32856"/>
            <a:ext cx="255943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nl-NL" dirty="0" smtClean="0"/>
              <a:t>Er wordt een beslissing genomen zonder dat de partijen elkaar overtuigen het probleem is niet echt opgelost:</a:t>
            </a:r>
          </a:p>
          <a:p>
            <a:pPr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285750" indent="-285750"/>
            <a:r>
              <a:rPr lang="nl-NL" dirty="0" smtClean="0">
                <a:solidFill>
                  <a:schemeClr val="tx1"/>
                </a:solidFill>
              </a:rPr>
              <a:t>Dreigen met geweld: </a:t>
            </a:r>
            <a:r>
              <a:rPr lang="nl-NL" dirty="0" smtClean="0"/>
              <a:t>je geld of je leven!</a:t>
            </a:r>
          </a:p>
          <a:p>
            <a:pPr marL="285750" indent="-285750"/>
            <a:endParaRPr lang="nl-NL" dirty="0" smtClean="0"/>
          </a:p>
          <a:p>
            <a:pPr marL="285750" indent="-285750"/>
            <a:r>
              <a:rPr lang="nl-NL" dirty="0" smtClean="0">
                <a:solidFill>
                  <a:schemeClr val="tx1"/>
                </a:solidFill>
              </a:rPr>
              <a:t>Chanteren: </a:t>
            </a:r>
            <a:r>
              <a:rPr lang="nl-NL" dirty="0" smtClean="0"/>
              <a:t>Als jij mij jouw antwoorden niet geeft, vertel meneer Vrancken dat jij de antwoorden overschrijft!</a:t>
            </a:r>
          </a:p>
          <a:p>
            <a:pPr marL="285750" indent="-285750"/>
            <a:endParaRPr lang="nl-NL" dirty="0" smtClean="0"/>
          </a:p>
          <a:p>
            <a:pPr marL="285750" indent="-285750"/>
            <a:r>
              <a:rPr lang="nl-NL" dirty="0" smtClean="0">
                <a:solidFill>
                  <a:schemeClr val="tx1"/>
                </a:solidFill>
              </a:rPr>
              <a:t>Stemmen: </a:t>
            </a:r>
            <a:r>
              <a:rPr lang="nl-NL" dirty="0" smtClean="0"/>
              <a:t>Ok, de meeste stemmen gelden; we stemmen. Of we gaan voetballen of we gaan zwemmen.</a:t>
            </a:r>
          </a:p>
          <a:p>
            <a:pPr marL="285750" indent="-285750"/>
            <a:endParaRPr lang="nl-NL" dirty="0" smtClean="0"/>
          </a:p>
          <a:p>
            <a:pPr marL="285750" indent="-285750"/>
            <a:r>
              <a:rPr lang="nl-NL" dirty="0" smtClean="0">
                <a:solidFill>
                  <a:schemeClr val="tx1"/>
                </a:solidFill>
              </a:rPr>
              <a:t>Loten: </a:t>
            </a:r>
            <a:r>
              <a:rPr lang="nl-NL" dirty="0" smtClean="0"/>
              <a:t>Helaas, er is maar één stuk taart over, een getal onder de tien!</a:t>
            </a:r>
          </a:p>
          <a:p>
            <a:pPr marL="285750" indent="-285750"/>
            <a:endParaRPr lang="nl-NL" dirty="0" smtClean="0"/>
          </a:p>
          <a:p>
            <a:pPr marL="285750" indent="-285750"/>
            <a:r>
              <a:rPr lang="nl-NL" dirty="0" smtClean="0">
                <a:solidFill>
                  <a:schemeClr val="tx1"/>
                </a:solidFill>
              </a:rPr>
              <a:t>Arbitrage vragen: </a:t>
            </a:r>
            <a:r>
              <a:rPr lang="nl-NL" dirty="0" smtClean="0"/>
              <a:t>Ok, we gaan naar meneer Vrancken. Dan kan hij vertellen welk verhaal het beste is.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Beslechten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873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endParaRPr lang="nl-NL" dirty="0" smtClean="0"/>
          </a:p>
          <a:p>
            <a:pPr marL="18000" lvl="1" indent="0">
              <a:buNone/>
            </a:pPr>
            <a:r>
              <a:rPr lang="nl-NL" dirty="0" smtClean="0"/>
              <a:t>Een meningsverschil is opgelost als een van de partijen van standpunt  verandert en de mening/standpunt van de andere partij overneemt.</a:t>
            </a:r>
          </a:p>
          <a:p>
            <a:pPr marL="18000" lvl="1" indent="0">
              <a:buNone/>
            </a:pPr>
            <a:endParaRPr lang="nl-NL" dirty="0" smtClean="0"/>
          </a:p>
          <a:p>
            <a:pPr marL="18000" lvl="1" indent="0">
              <a:buNone/>
            </a:pPr>
            <a:r>
              <a:rPr lang="nl-NL" dirty="0" smtClean="0"/>
              <a:t>Soms is de oplossing een compromis: nieuw standpunt waar iedereen het mee eens is.</a:t>
            </a:r>
          </a:p>
          <a:p>
            <a:pPr lvl="2"/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Tijdelijke aanduiding voor afbeelding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8" r="8328"/>
          <a:stretch>
            <a:fillRect/>
          </a:stretch>
        </p:blipFill>
        <p:spPr/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/>
              <a:t>https://www.youtube.com/watch?v=QlFwHvUPd8s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Één</a:t>
            </a:r>
            <a:r>
              <a:rPr lang="nl-NL" dirty="0" smtClean="0"/>
              <a:t> Vandaag: debat Wilders VS Cohen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399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 opdrachten </a:t>
            </a:r>
            <a:r>
              <a:rPr lang="nl-NL" dirty="0" smtClean="0"/>
              <a:t>3,4 </a:t>
            </a:r>
            <a:r>
              <a:rPr lang="nl-NL" dirty="0" err="1" smtClean="0"/>
              <a:t>blz</a:t>
            </a:r>
            <a:r>
              <a:rPr lang="nl-NL" dirty="0" smtClean="0"/>
              <a:t> </a:t>
            </a:r>
            <a:r>
              <a:rPr lang="nl-NL" dirty="0" smtClean="0"/>
              <a:t>170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84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196</Words>
  <Application>Microsoft Office PowerPoint</Application>
  <PresentationFormat>Diavoorstelling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Briant College</vt:lpstr>
      <vt:lpstr>Hoofdstuk 1 Meningen en argumenten</vt:lpstr>
      <vt:lpstr>Meningsverschillen</vt:lpstr>
      <vt:lpstr>Beslechten</vt:lpstr>
      <vt:lpstr>Oplossen</vt:lpstr>
      <vt:lpstr>Één Vandaag: debat Wilders VS Cohen</vt:lpstr>
      <vt:lpstr>Huiswerk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2014-10-03T12:10:32Z</dcterms:created>
  <dcterms:modified xsi:type="dcterms:W3CDTF">2014-10-08T07:17:59Z</dcterms:modified>
</cp:coreProperties>
</file>