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67" r:id="rId5"/>
    <p:sldId id="269" r:id="rId6"/>
    <p:sldId id="27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67"/>
            <p14:sldId id="269"/>
            <p14:sldId id="270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mco" initials="R" lastIdx="1" clrIdx="0">
    <p:extLst>
      <p:ext uri="{19B8F6BF-5375-455C-9EA6-DF929625EA0E}">
        <p15:presenceInfo xmlns:p15="http://schemas.microsoft.com/office/powerpoint/2012/main" userId="09723d7543cb9b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 </a:t>
            </a:r>
            <a:r>
              <a:rPr lang="nl-NL" dirty="0" smtClean="0"/>
              <a:t>2.2</a:t>
            </a:r>
            <a:br>
              <a:rPr lang="nl-NL" dirty="0" smtClean="0"/>
            </a:br>
            <a:r>
              <a:rPr lang="nl-NL" dirty="0" smtClean="0"/>
              <a:t>les 2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Inleiding, slot, functies, samenvattend tekstverband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</a:t>
            </a:r>
            <a:r>
              <a:rPr lang="nl-NL" dirty="0" smtClean="0"/>
              <a:t>leren deze </a:t>
            </a:r>
            <a:r>
              <a:rPr lang="nl-NL" dirty="0"/>
              <a:t>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functies inleiding en slot hebben in een tekst.</a:t>
            </a:r>
          </a:p>
          <a:p>
            <a:endParaRPr lang="nl-NL" dirty="0"/>
          </a:p>
          <a:p>
            <a:r>
              <a:rPr lang="nl-NL" dirty="0" smtClean="0"/>
              <a:t>Wat een samenvattend tekstverband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74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Bespreken huiswerk 2.1 opdracht 4,5,6,7 (5m)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Uitleg functies inleiding slot, samenvattend tekstverband (10m)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Maken </a:t>
            </a:r>
            <a:r>
              <a:rPr lang="nl-NL" dirty="0" err="1" smtClean="0"/>
              <a:t>opdr</a:t>
            </a:r>
            <a:r>
              <a:rPr lang="nl-NL" dirty="0" smtClean="0"/>
              <a:t>. 8 </a:t>
            </a:r>
            <a:r>
              <a:rPr lang="nl-NL" dirty="0" err="1" smtClean="0"/>
              <a:t>tm</a:t>
            </a:r>
            <a:r>
              <a:rPr lang="nl-NL" dirty="0" smtClean="0"/>
              <a:t> </a:t>
            </a:r>
            <a:r>
              <a:rPr lang="nl-NL" dirty="0" smtClean="0"/>
              <a:t>13</a:t>
            </a:r>
            <a:r>
              <a:rPr lang="nl-NL" dirty="0" smtClean="0"/>
              <a:t> (35m)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97501" cy="1371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Klopt de volgorde in deze tekst?</a:t>
            </a:r>
            <a:endParaRPr lang="nl-NL" sz="2800" dirty="0"/>
          </a:p>
        </p:txBody>
      </p:sp>
      <p:pic>
        <p:nvPicPr>
          <p:cNvPr id="2" name="Tijdelijke aanduiding voor inhoud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8501" y="3879596"/>
            <a:ext cx="7221215" cy="138857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501" y="1873882"/>
            <a:ext cx="7100358" cy="200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97501" cy="499132"/>
          </a:xfrm>
        </p:spPr>
        <p:txBody>
          <a:bodyPr>
            <a:normAutofit fontScale="90000"/>
          </a:bodyPr>
          <a:lstStyle/>
          <a:p>
            <a:r>
              <a:rPr lang="nl-NL" sz="2800" dirty="0" smtClean="0"/>
              <a:t>De inleiding</a:t>
            </a:r>
            <a:endParaRPr lang="nl-NL" sz="2800" dirty="0"/>
          </a:p>
        </p:txBody>
      </p:sp>
      <p:pic>
        <p:nvPicPr>
          <p:cNvPr id="2" name="Tijdelijke aanduiding voor inhoud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1084720"/>
            <a:ext cx="7221215" cy="1388572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262011" y="3921825"/>
            <a:ext cx="81254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Functie inleiding: AANDACHT TREKKEN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Het onderwerp </a:t>
            </a:r>
            <a:r>
              <a:rPr lang="nl-NL" dirty="0" smtClean="0"/>
              <a:t>noemen/beschrijven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De aanleiding </a:t>
            </a:r>
            <a:r>
              <a:rPr lang="nl-NL" dirty="0" smtClean="0"/>
              <a:t>voor schrijven benoemen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De centrale vraag stellen </a:t>
            </a:r>
            <a:r>
              <a:rPr lang="nl-NL" dirty="0" smtClean="0"/>
              <a:t>waar de rest van de tekst over gaat.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De mening van de schrijver </a:t>
            </a:r>
            <a:r>
              <a:rPr lang="nl-NL" dirty="0" smtClean="0"/>
              <a:t>noemen, dit gebeurt in een betoog.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Een samenvatting van de inhoud, </a:t>
            </a:r>
            <a:r>
              <a:rPr lang="nl-NL" dirty="0" smtClean="0"/>
              <a:t>rest van de tekst is een verdere toelichting met meer informatie: nieuwsbericht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98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97501" cy="499132"/>
          </a:xfrm>
        </p:spPr>
        <p:txBody>
          <a:bodyPr>
            <a:normAutofit fontScale="90000"/>
          </a:bodyPr>
          <a:lstStyle/>
          <a:p>
            <a:r>
              <a:rPr lang="nl-NL" sz="2800" dirty="0" smtClean="0"/>
              <a:t>Klopt de volgorde in deze tekst?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769546"/>
            <a:ext cx="7620000" cy="5356618"/>
          </a:xfrm>
        </p:spPr>
        <p:txBody>
          <a:bodyPr/>
          <a:lstStyle/>
          <a:p>
            <a:pPr algn="ctr"/>
            <a:r>
              <a:rPr lang="nl-NL" dirty="0"/>
              <a:t>=</a:t>
            </a:r>
            <a:r>
              <a:rPr lang="nl-NL" dirty="0" smtClean="0"/>
              <a:t>a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54406"/>
            <a:ext cx="7100358" cy="2005714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43206" y="3338206"/>
            <a:ext cx="81254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Functie slot: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Een conclusie geven: </a:t>
            </a:r>
            <a:r>
              <a:rPr lang="nl-NL" dirty="0" smtClean="0"/>
              <a:t>let op signaalwoorden&gt; dus, daarom, dan 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Een samenvatting geven: </a:t>
            </a:r>
            <a:r>
              <a:rPr lang="nl-NL" dirty="0" smtClean="0"/>
              <a:t>let op de signaalwoorden&gt; kortom, samenvattend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/>
              <a:t>Een advies geven: </a:t>
            </a:r>
            <a:r>
              <a:rPr lang="nl-NL" dirty="0" smtClean="0"/>
              <a:t>let op zinnen zoals: het is raadzaam om.. Het is beter dat… mijn advies is…..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466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73839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Maken opdrachten lezen 2.2 8 </a:t>
            </a:r>
            <a:r>
              <a:rPr lang="nl-NL" dirty="0" err="1" smtClean="0"/>
              <a:t>tm</a:t>
            </a:r>
            <a:r>
              <a:rPr lang="nl-NL" dirty="0" smtClean="0"/>
              <a:t> 13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178</TotalTime>
  <Words>204</Words>
  <Application>Microsoft Office PowerPoint</Application>
  <PresentationFormat>Diavoorstelling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0" baseType="lpstr">
      <vt:lpstr>Arial</vt:lpstr>
      <vt:lpstr>Arial Black</vt:lpstr>
      <vt:lpstr>Essentieel</vt:lpstr>
      <vt:lpstr>Lezen 2.2 les 2</vt:lpstr>
      <vt:lpstr>Wat gaan we leren deze les? </vt:lpstr>
      <vt:lpstr>Wat gaan we doen deze les? </vt:lpstr>
      <vt:lpstr>Klopt de volgorde in deze tekst?</vt:lpstr>
      <vt:lpstr>De inleiding</vt:lpstr>
      <vt:lpstr>Klopt de volgorde in deze tekst?</vt:lpstr>
      <vt:lpstr>Huiswerk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24</cp:revision>
  <dcterms:created xsi:type="dcterms:W3CDTF">2015-08-26T11:58:10Z</dcterms:created>
  <dcterms:modified xsi:type="dcterms:W3CDTF">2015-11-01T11:43:04Z</dcterms:modified>
</cp:coreProperties>
</file>