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90" r:id="rId3"/>
    <p:sldId id="291" r:id="rId4"/>
    <p:sldId id="293" r:id="rId5"/>
    <p:sldId id="294" r:id="rId6"/>
    <p:sldId id="29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90"/>
            <p14:sldId id="291"/>
            <p14:sldId id="293"/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28,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28,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Zakelijke brief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weet welke onderdelen een schrijfplan bevat en hoe deze zijn uitgewerkt.</a:t>
            </a:r>
            <a:endParaRPr lang="nl-NL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gebruikt je </a:t>
            </a:r>
            <a:r>
              <a:rPr lang="nl-NL" dirty="0" smtClean="0"/>
              <a:t>schrijfplan (met feedback) </a:t>
            </a:r>
            <a:r>
              <a:rPr lang="nl-NL" dirty="0"/>
              <a:t>om zelf je zakelijke brief te schrijven.</a:t>
            </a:r>
            <a:endParaRPr lang="nl-NL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l-NL" dirty="0"/>
              <a:t>Je schrijft een zakelijke, samenhangende brief met een duidelijke opbouw die voldoet aan de gestelde tekstcriteria voor een zakelijke brief (adressering etc.).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7017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Lezen/journaal kijken (15m)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Terugblik vorige les: wat heb je geleerd? (5m)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Schrijfplan ander duo beoordelen (10m):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Geef feedback op basis  van het beoordelingsschema.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Let ook vooral op SEXY formuleren!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 stilte: werk individueel jouw eerste versie van de zakelijke brief uit. (20m)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Afsluiting: huiswerk&gt; neem je eerste versie van de zakelijke brief mee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410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8518" y="157944"/>
            <a:ext cx="5791200" cy="13716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/>
              <a:t>Terugblik: </a:t>
            </a:r>
            <a:r>
              <a:rPr lang="nl-NL" dirty="0" smtClean="0"/>
              <a:t>bedenk </a:t>
            </a:r>
            <a:r>
              <a:rPr lang="nl-NL" dirty="0" smtClean="0"/>
              <a:t>en wissel uit!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725562"/>
          </a:xfrm>
        </p:spPr>
        <p:txBody>
          <a:bodyPr/>
          <a:lstStyle/>
          <a:p>
            <a:pPr algn="ctr"/>
            <a:r>
              <a:rPr lang="nl-NL" u="sng" dirty="0" smtClean="0"/>
              <a:t>Wat heb je de vorige les(sen) geleerd over de zakelijke brief?</a:t>
            </a:r>
            <a:r>
              <a:rPr lang="nl-NL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i="1" dirty="0" smtClean="0"/>
              <a:t>Bedenk </a:t>
            </a:r>
            <a:r>
              <a:rPr lang="nl-NL" i="1" dirty="0" smtClean="0"/>
              <a:t>eerst in stilte zelf op wat je geleerd hebt </a:t>
            </a:r>
            <a:endParaRPr lang="nl-NL" i="1" dirty="0" smtClean="0"/>
          </a:p>
          <a:p>
            <a:pPr marL="457200" indent="-457200">
              <a:buFont typeface="+mj-lt"/>
              <a:buAutoNum type="arabicPeriod"/>
            </a:pPr>
            <a:r>
              <a:rPr lang="nl-NL" i="1" dirty="0" smtClean="0"/>
              <a:t>Wissel </a:t>
            </a:r>
            <a:r>
              <a:rPr lang="nl-NL" i="1" dirty="0" smtClean="0"/>
              <a:t>daarna uit met een klasgenoot.</a:t>
            </a:r>
            <a:endParaRPr lang="nl-NL" i="1" dirty="0"/>
          </a:p>
        </p:txBody>
      </p:sp>
      <p:sp>
        <p:nvSpPr>
          <p:cNvPr id="4" name="Ovaal 3"/>
          <p:cNvSpPr/>
          <p:nvPr/>
        </p:nvSpPr>
        <p:spPr>
          <a:xfrm>
            <a:off x="3150016" y="4358189"/>
            <a:ext cx="2417275" cy="21637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3774705" y="4266267"/>
            <a:ext cx="12493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3800" dirty="0" smtClean="0"/>
              <a:t>?</a:t>
            </a:r>
            <a:endParaRPr lang="nl-NL" sz="13800" dirty="0"/>
          </a:p>
        </p:txBody>
      </p:sp>
      <p:sp>
        <p:nvSpPr>
          <p:cNvPr id="6" name="PIJL-OMHOOG 5"/>
          <p:cNvSpPr/>
          <p:nvPr/>
        </p:nvSpPr>
        <p:spPr>
          <a:xfrm rot="18017334">
            <a:off x="2491666" y="3805140"/>
            <a:ext cx="488887" cy="1321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OMHOOG 7"/>
          <p:cNvSpPr/>
          <p:nvPr/>
        </p:nvSpPr>
        <p:spPr>
          <a:xfrm rot="7100139">
            <a:off x="5732991" y="5821355"/>
            <a:ext cx="488887" cy="1321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HOOG 8"/>
          <p:cNvSpPr/>
          <p:nvPr/>
        </p:nvSpPr>
        <p:spPr>
          <a:xfrm rot="3329342">
            <a:off x="5721011" y="3773678"/>
            <a:ext cx="488887" cy="1321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HOOG 9"/>
          <p:cNvSpPr/>
          <p:nvPr/>
        </p:nvSpPr>
        <p:spPr>
          <a:xfrm>
            <a:off x="4005053" y="3307986"/>
            <a:ext cx="488887" cy="10276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HOOG 10"/>
          <p:cNvSpPr/>
          <p:nvPr/>
        </p:nvSpPr>
        <p:spPr>
          <a:xfrm rot="14443243">
            <a:off x="2422380" y="5677824"/>
            <a:ext cx="488887" cy="1321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64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80630" cy="858389"/>
          </a:xfrm>
        </p:spPr>
        <p:txBody>
          <a:bodyPr>
            <a:normAutofit/>
          </a:bodyPr>
          <a:lstStyle/>
          <a:p>
            <a:r>
              <a:rPr lang="nl-NL" sz="3200" dirty="0" smtClean="0"/>
              <a:t>Herhaling: Goed formuleren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8545" y="1752600"/>
            <a:ext cx="7938655" cy="4856018"/>
          </a:xfrm>
        </p:spPr>
        <p:txBody>
          <a:bodyPr/>
          <a:lstStyle/>
          <a:p>
            <a:pPr algn="ctr"/>
            <a:r>
              <a:rPr lang="nl-NL" dirty="0" smtClean="0"/>
              <a:t> Formuleer je argumenten SEXY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58090" y="2189018"/>
            <a:ext cx="6511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s</a:t>
            </a:r>
            <a:endParaRPr lang="nl-NL" sz="4800" dirty="0"/>
          </a:p>
        </p:txBody>
      </p:sp>
      <p:sp>
        <p:nvSpPr>
          <p:cNvPr id="5" name="Tekstvak 4"/>
          <p:cNvSpPr txBox="1"/>
          <p:nvPr/>
        </p:nvSpPr>
        <p:spPr>
          <a:xfrm>
            <a:off x="304800" y="3144983"/>
            <a:ext cx="100445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 smtClean="0"/>
              <a:t>ex</a:t>
            </a:r>
            <a:endParaRPr lang="nl-NL" sz="4800" dirty="0"/>
          </a:p>
        </p:txBody>
      </p:sp>
      <p:sp>
        <p:nvSpPr>
          <p:cNvPr id="6" name="Tekstvak 5"/>
          <p:cNvSpPr txBox="1"/>
          <p:nvPr/>
        </p:nvSpPr>
        <p:spPr>
          <a:xfrm>
            <a:off x="658090" y="4100945"/>
            <a:ext cx="65116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4800" dirty="0"/>
              <a:t>y</a:t>
            </a:r>
          </a:p>
        </p:txBody>
      </p:sp>
      <p:sp>
        <p:nvSpPr>
          <p:cNvPr id="8" name="PIJL-RECHTS 7"/>
          <p:cNvSpPr/>
          <p:nvPr/>
        </p:nvSpPr>
        <p:spPr>
          <a:xfrm>
            <a:off x="1496291" y="2382982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1510146" y="3241964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1510146" y="4197926"/>
            <a:ext cx="803564" cy="6370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2348346" y="2419850"/>
            <a:ext cx="500841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/>
              <a:t>s</a:t>
            </a:r>
            <a:r>
              <a:rPr lang="en-US" sz="2800" dirty="0"/>
              <a:t>tate your point;</a:t>
            </a:r>
            <a:endParaRPr lang="nl-NL" sz="2800" dirty="0"/>
          </a:p>
        </p:txBody>
      </p:sp>
      <p:sp>
        <p:nvSpPr>
          <p:cNvPr id="13" name="Tekstvak 12"/>
          <p:cNvSpPr txBox="1"/>
          <p:nvPr/>
        </p:nvSpPr>
        <p:spPr>
          <a:xfrm>
            <a:off x="2299855" y="3241964"/>
            <a:ext cx="505690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ex</a:t>
            </a:r>
            <a:r>
              <a:rPr lang="en-US" sz="2800" dirty="0"/>
              <a:t>plain your point with </a:t>
            </a:r>
            <a:r>
              <a:rPr lang="en-US" sz="2800" b="1" dirty="0"/>
              <a:t>ex</a:t>
            </a:r>
            <a:r>
              <a:rPr lang="en-US" sz="2800" dirty="0"/>
              <a:t>amples</a:t>
            </a:r>
            <a:endParaRPr lang="nl-NL" sz="2800" dirty="0"/>
          </a:p>
        </p:txBody>
      </p:sp>
      <p:sp>
        <p:nvSpPr>
          <p:cNvPr id="14" name="Tekstvak 13"/>
          <p:cNvSpPr txBox="1"/>
          <p:nvPr/>
        </p:nvSpPr>
        <p:spPr>
          <a:xfrm>
            <a:off x="2348346" y="4386045"/>
            <a:ext cx="500841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 smtClean="0"/>
              <a:t>y? </a:t>
            </a:r>
            <a:r>
              <a:rPr lang="en-US" sz="2800" dirty="0" smtClean="0"/>
              <a:t>why did you include this point?</a:t>
            </a:r>
            <a:endParaRPr lang="nl-NL" sz="3600" dirty="0"/>
          </a:p>
        </p:txBody>
      </p:sp>
      <p:sp>
        <p:nvSpPr>
          <p:cNvPr id="16" name="Tekstvak 15"/>
          <p:cNvSpPr txBox="1"/>
          <p:nvPr/>
        </p:nvSpPr>
        <p:spPr>
          <a:xfrm>
            <a:off x="658090" y="5457862"/>
            <a:ext cx="8198428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b="1" u="sng" dirty="0" err="1" smtClean="0"/>
              <a:t>Bijvoorbeeld</a:t>
            </a:r>
            <a:endParaRPr lang="en-US" b="1" u="sng" dirty="0" smtClean="0"/>
          </a:p>
          <a:p>
            <a:pPr lvl="1"/>
            <a:r>
              <a:rPr lang="en-US" dirty="0" smtClean="0"/>
              <a:t>Ten </a:t>
            </a:r>
            <a:r>
              <a:rPr lang="en-US" dirty="0" err="1"/>
              <a:t>eerste</a:t>
            </a:r>
            <a:r>
              <a:rPr lang="en-US" dirty="0"/>
              <a:t> was het </a:t>
            </a:r>
            <a:r>
              <a:rPr lang="en-US" dirty="0" err="1"/>
              <a:t>eten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. [S] Het was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doorgebakken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op </a:t>
            </a:r>
            <a:r>
              <a:rPr lang="en-US" dirty="0" err="1"/>
              <a:t>temperatuur</a:t>
            </a:r>
            <a:r>
              <a:rPr lang="en-US" dirty="0"/>
              <a:t> warm </a:t>
            </a:r>
            <a:r>
              <a:rPr lang="en-US" dirty="0" err="1"/>
              <a:t>gehouden</a:t>
            </a:r>
            <a:r>
              <a:rPr lang="en-US" dirty="0"/>
              <a:t>. [Ex] </a:t>
            </a:r>
            <a:r>
              <a:rPr lang="en-US" dirty="0" err="1"/>
              <a:t>Daardoor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we </a:t>
            </a:r>
            <a:r>
              <a:rPr lang="en-US" dirty="0" err="1"/>
              <a:t>vier</a:t>
            </a:r>
            <a:r>
              <a:rPr lang="en-US" dirty="0"/>
              <a:t> </a:t>
            </a:r>
            <a:r>
              <a:rPr lang="en-US" dirty="0" err="1"/>
              <a:t>dagen</a:t>
            </a:r>
            <a:r>
              <a:rPr lang="en-US" dirty="0"/>
              <a:t> </a:t>
            </a:r>
            <a:r>
              <a:rPr lang="en-US" dirty="0" err="1"/>
              <a:t>ziek</a:t>
            </a:r>
            <a:r>
              <a:rPr lang="en-US" dirty="0"/>
              <a:t> </a:t>
            </a:r>
            <a:r>
              <a:rPr lang="en-US" dirty="0" err="1"/>
              <a:t>geweest</a:t>
            </a:r>
            <a:r>
              <a:rPr lang="en-US" dirty="0"/>
              <a:t>. [Y]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277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4895" y="137947"/>
            <a:ext cx="7835774" cy="13716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 stilte: schrijf je eerste versie van de zakelijke brief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Download eerst ‘extra uitleg bij brief’ op </a:t>
            </a:r>
            <a:r>
              <a:rPr lang="nl-NL" dirty="0" err="1" smtClean="0"/>
              <a:t>Moodle</a:t>
            </a:r>
            <a:r>
              <a:rPr lang="nl-NL" dirty="0" smtClean="0"/>
              <a:t> (</a:t>
            </a:r>
            <a:r>
              <a:rPr lang="nl-NL" dirty="0" err="1" smtClean="0"/>
              <a:t>ondewerp</a:t>
            </a:r>
            <a:r>
              <a:rPr lang="nl-NL" dirty="0" smtClean="0"/>
              <a:t> 1) voor de juiste </a:t>
            </a:r>
            <a:r>
              <a:rPr lang="nl-NL" dirty="0" smtClean="0"/>
              <a:t>briefvolgorde </a:t>
            </a:r>
            <a:r>
              <a:rPr lang="nl-NL" dirty="0" smtClean="0"/>
              <a:t>en handige tips/weetjes.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916" y="2920366"/>
            <a:ext cx="2960483" cy="300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67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Huiswerk volgende les: </a:t>
            </a:r>
            <a:r>
              <a:rPr lang="nl-NL" dirty="0" smtClean="0"/>
              <a:t>eerste versie zakelijke </a:t>
            </a:r>
            <a:r>
              <a:rPr lang="nl-NL" smtClean="0"/>
              <a:t>brief </a:t>
            </a:r>
            <a:r>
              <a:rPr lang="nl-NL" smtClean="0"/>
              <a:t>af!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0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500</TotalTime>
  <Words>287</Words>
  <Application>Microsoft Office PowerPoint</Application>
  <PresentationFormat>Diavoorstelling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Schrijven</vt:lpstr>
      <vt:lpstr>Wat ga je leren?</vt:lpstr>
      <vt:lpstr>Wat gaan we doen?</vt:lpstr>
      <vt:lpstr>Terugblik: bedenk en wissel uit!</vt:lpstr>
      <vt:lpstr>Herhaling: Goed formuleren</vt:lpstr>
      <vt:lpstr>In stilte: schrijf je eerste versie van de zakelijke brief</vt:lpstr>
      <vt:lpstr>huiswerk</vt:lpstr>
    </vt:vector>
  </TitlesOfParts>
  <Company>Remco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lessenserie zakeklijke brief</dc:title>
  <dc:creator>VNRE Vrancken</dc:creator>
  <cp:lastModifiedBy>Vrancken R.</cp:lastModifiedBy>
  <cp:revision>53</cp:revision>
  <dcterms:created xsi:type="dcterms:W3CDTF">2015-08-26T11:58:10Z</dcterms:created>
  <dcterms:modified xsi:type="dcterms:W3CDTF">2018-02-28T09:22:21Z</dcterms:modified>
</cp:coreProperties>
</file>