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3" r:id="rId4"/>
    <p:sldId id="261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</a:rPr>
              <a:pPr/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1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83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7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0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60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7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4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5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3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</a:rPr>
              <a:pPr/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02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>
                <a:solidFill>
                  <a:srgbClr val="000000"/>
                </a:solidFill>
              </a:rPr>
              <a:pPr/>
              <a:t>November 6,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1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F40O-Naxuw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lezen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Betrouwbaarheid van teksten: kritisch lezen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43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8876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Stil lezen/journaal kijken (</a:t>
            </a:r>
            <a:r>
              <a:rPr lang="nl-NL" dirty="0" smtClean="0"/>
              <a:t>15m)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Kies je instructie (10m)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1600" dirty="0" smtClean="0">
                <a:solidFill>
                  <a:srgbClr val="00B050"/>
                </a:solidFill>
              </a:rPr>
              <a:t>Zelf het instructiefilmpje kijken (zie e-mail)</a:t>
            </a:r>
            <a:r>
              <a:rPr lang="nl-NL" sz="1600" dirty="0">
                <a:solidFill>
                  <a:srgbClr val="00B050"/>
                </a:solidFill>
              </a:rPr>
              <a:t>.</a:t>
            </a:r>
            <a:endParaRPr lang="nl-NL" sz="16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1600" dirty="0" smtClean="0">
                <a:solidFill>
                  <a:srgbClr val="00B050"/>
                </a:solidFill>
              </a:rPr>
              <a:t>Instructie krijgen van meneer Vrancken.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1600" dirty="0">
                <a:solidFill>
                  <a:srgbClr val="00B050"/>
                </a:solidFill>
              </a:rPr>
              <a:t>Z</a:t>
            </a:r>
            <a:r>
              <a:rPr lang="nl-NL" sz="1600" dirty="0" smtClean="0">
                <a:solidFill>
                  <a:srgbClr val="00B050"/>
                </a:solidFill>
              </a:rPr>
              <a:t>elf de stof doorlezen in je boek </a:t>
            </a:r>
            <a:r>
              <a:rPr lang="nl-NL" sz="1600" dirty="0" err="1" smtClean="0">
                <a:solidFill>
                  <a:srgbClr val="00B050"/>
                </a:solidFill>
              </a:rPr>
              <a:t>blz</a:t>
            </a:r>
            <a:r>
              <a:rPr lang="nl-NL" sz="1600" dirty="0">
                <a:solidFill>
                  <a:srgbClr val="00B050"/>
                </a:solidFill>
              </a:rPr>
              <a:t> </a:t>
            </a:r>
            <a:r>
              <a:rPr lang="nl-NL" sz="1600" dirty="0" smtClean="0">
                <a:solidFill>
                  <a:srgbClr val="00B050"/>
                </a:solidFill>
              </a:rPr>
              <a:t>122.</a:t>
            </a:r>
          </a:p>
          <a:p>
            <a:endParaRPr lang="nl-NL" sz="1600" dirty="0" smtClean="0">
              <a:solidFill>
                <a:srgbClr val="00B050"/>
              </a:solidFill>
            </a:endParaRPr>
          </a:p>
          <a:p>
            <a:r>
              <a:rPr lang="nl-NL" dirty="0" smtClean="0"/>
              <a:t>3. Zelfstandig werken (30m)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600" dirty="0" smtClean="0">
                <a:solidFill>
                  <a:srgbClr val="00B050"/>
                </a:solidFill>
              </a:rPr>
              <a:t>M. </a:t>
            </a:r>
            <a:r>
              <a:rPr lang="nl-NL" sz="1600" dirty="0" err="1" smtClean="0">
                <a:solidFill>
                  <a:srgbClr val="00B050"/>
                </a:solidFill>
              </a:rPr>
              <a:t>opdr</a:t>
            </a:r>
            <a:r>
              <a:rPr lang="nl-NL" sz="1600" dirty="0" smtClean="0">
                <a:solidFill>
                  <a:srgbClr val="00B050"/>
                </a:solidFill>
              </a:rPr>
              <a:t> 3,4 </a:t>
            </a:r>
            <a:r>
              <a:rPr lang="nl-NL" sz="1600" dirty="0" err="1" smtClean="0">
                <a:solidFill>
                  <a:srgbClr val="00B050"/>
                </a:solidFill>
              </a:rPr>
              <a:t>blz</a:t>
            </a:r>
            <a:r>
              <a:rPr lang="nl-NL" sz="1600" dirty="0" smtClean="0">
                <a:solidFill>
                  <a:srgbClr val="00B050"/>
                </a:solidFill>
              </a:rPr>
              <a:t> </a:t>
            </a:r>
            <a:r>
              <a:rPr lang="nl-NL" sz="1600" dirty="0" smtClean="0">
                <a:solidFill>
                  <a:srgbClr val="00B050"/>
                </a:solidFill>
              </a:rPr>
              <a:t>124/125/126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700" dirty="0" smtClean="0">
                <a:solidFill>
                  <a:srgbClr val="00B050"/>
                </a:solidFill>
              </a:rPr>
              <a:t>Start </a:t>
            </a:r>
            <a:r>
              <a:rPr lang="nl-NL" sz="1700" dirty="0">
                <a:solidFill>
                  <a:srgbClr val="00B050"/>
                </a:solidFill>
              </a:rPr>
              <a:t>fictieopdrachten van hoofdstuk 1, alle opdrachten behalve de </a:t>
            </a:r>
            <a:r>
              <a:rPr lang="nl-NL" sz="1700" dirty="0" smtClean="0">
                <a:solidFill>
                  <a:srgbClr val="00B050"/>
                </a:solidFill>
              </a:rPr>
              <a:t>eindopdrachten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900" dirty="0">
                <a:solidFill>
                  <a:srgbClr val="00B050"/>
                </a:solidFill>
              </a:rPr>
              <a:t>M: Lezen, hoofdstuk 4 op de </a:t>
            </a:r>
            <a:r>
              <a:rPr lang="nl-NL" sz="1900" dirty="0" smtClean="0">
                <a:solidFill>
                  <a:srgbClr val="00B050"/>
                </a:solidFill>
              </a:rPr>
              <a:t>methodesite</a:t>
            </a:r>
            <a:endParaRPr lang="nl-NL" sz="1700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800" dirty="0">
                <a:solidFill>
                  <a:srgbClr val="00B050"/>
                </a:solidFill>
              </a:rPr>
              <a:t>lezen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700" dirty="0" smtClean="0">
                <a:solidFill>
                  <a:srgbClr val="00B050"/>
                </a:solidFill>
              </a:rPr>
              <a:t>Werk nakijken</a:t>
            </a:r>
          </a:p>
          <a:p>
            <a:endParaRPr lang="nl-NL" sz="2400" dirty="0"/>
          </a:p>
          <a:p>
            <a:r>
              <a:rPr lang="nl-NL" dirty="0" smtClean="0"/>
              <a:t>4. Afsluiting</a:t>
            </a:r>
          </a:p>
          <a:p>
            <a:endParaRPr lang="nl-NL" sz="1700" dirty="0">
              <a:solidFill>
                <a:srgbClr val="00B050"/>
              </a:solidFill>
            </a:endParaRPr>
          </a:p>
          <a:p>
            <a:endParaRPr lang="nl-NL" sz="1600" dirty="0" smtClean="0">
              <a:solidFill>
                <a:srgbClr val="00B050"/>
              </a:solidFill>
            </a:endParaRPr>
          </a:p>
          <a:p>
            <a:endParaRPr lang="nl-NL" sz="1600" dirty="0" smtClean="0">
              <a:solidFill>
                <a:srgbClr val="00B050"/>
              </a:solidFill>
            </a:endParaRPr>
          </a:p>
          <a:p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415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Tijdens deze les leer je: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je de betrouwbaarheid van tekst controleert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83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819" y="836712"/>
            <a:ext cx="8568952" cy="6750603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187624" y="1886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 zou de schrijver hier willen? Is deze tekst betrouwbaar?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911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ep nieu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77204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1187624" y="18864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Soms is het niet zo moeilijk om te weten dat het niet betrouwbaar is……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95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980728"/>
            <a:ext cx="7104789" cy="532859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187624" y="1886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Andere keren is het heel lastig….zelfs politici trappen erin!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64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let je op?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bron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schrijver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Het tekstdoel 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2035665" y="1769402"/>
            <a:ext cx="144016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>
            <a:off x="2051720" y="3376567"/>
            <a:ext cx="144016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2191189" y="5157192"/>
            <a:ext cx="1259879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3502643" y="1565956"/>
            <a:ext cx="5499992" cy="1200329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Waar komt de tekst vandaan?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Is de tekst actueel?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Wordt alles verteld: is de informatie compleet of worden er dingen achter gehouden?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513406" y="3046067"/>
            <a:ext cx="5499992" cy="923330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Is het een expert: professor, hoogleraar, enz.?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Heeft hij/zij ruime ervaring opgedaan?: door werk, studie, enz.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3491880" y="4732997"/>
            <a:ext cx="5499992" cy="1200329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wil de schrijver: overtuigen of alleen informeren?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Word je beïnvloed door bepaalde plaatjes of hoe de schrijver iets vertelt?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333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223</Words>
  <Application>Microsoft Office PowerPoint</Application>
  <PresentationFormat>Diavoorstelling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Wingdings</vt:lpstr>
      <vt:lpstr>Essentieel</vt:lpstr>
      <vt:lpstr>lezen</vt:lpstr>
      <vt:lpstr>Wat gaan we doen?</vt:lpstr>
      <vt:lpstr>Tijdens deze les leer je:</vt:lpstr>
      <vt:lpstr>PowerPoint-presentatie</vt:lpstr>
      <vt:lpstr>PowerPoint-presentatie</vt:lpstr>
      <vt:lpstr>PowerPoint-presentatie</vt:lpstr>
      <vt:lpstr>Waar let je op?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Kritisch lezen </dc:title>
  <dc:creator>Docent</dc:creator>
  <cp:lastModifiedBy>Vrancken R.</cp:lastModifiedBy>
  <cp:revision>14</cp:revision>
  <dcterms:created xsi:type="dcterms:W3CDTF">2017-03-09T07:32:20Z</dcterms:created>
  <dcterms:modified xsi:type="dcterms:W3CDTF">2018-11-06T10:59:45Z</dcterms:modified>
</cp:coreProperties>
</file>