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68" r:id="rId3"/>
    <p:sldId id="257" r:id="rId4"/>
    <p:sldId id="267" r:id="rId5"/>
    <p:sldId id="270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68"/>
            <p14:sldId id="257"/>
            <p14:sldId id="267"/>
            <p14:sldId id="270"/>
            <p14:sldId id="26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6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January 13,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January 13,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January 13,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January 13,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January 13,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January 13,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January 13,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January 13,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January 13,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January 13,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January 13,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January 13,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Schrijven  </a:t>
            </a:r>
            <a:r>
              <a:rPr lang="nl-NL" dirty="0" smtClean="0"/>
              <a:t>3.6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Interview verslag schrijven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aAn</a:t>
            </a:r>
            <a:r>
              <a:rPr lang="nl-NL" dirty="0" smtClean="0"/>
              <a:t> het einde van deze les weet je..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Welke verschillende interviewverslagen (letterlijk/samenvattend)</a:t>
            </a:r>
          </a:p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Hoe je een goede inleiding schrijft.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Wat citaten zijn.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959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Wat gaan we doen deze les?</a:t>
            </a:r>
            <a:br>
              <a:rPr lang="nl-NL" dirty="0"/>
            </a:b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idx="1"/>
          </p:nvPr>
        </p:nvSpPr>
        <p:spPr>
          <a:xfrm>
            <a:off x="457200" y="1259305"/>
            <a:ext cx="7620000" cy="4373563"/>
          </a:xfrm>
        </p:spPr>
        <p:txBody>
          <a:bodyPr/>
          <a:lstStyle/>
          <a:p>
            <a:r>
              <a:rPr lang="nl-NL" dirty="0" smtClean="0"/>
              <a:t>Uitleg theorie (10m)</a:t>
            </a:r>
          </a:p>
          <a:p>
            <a:endParaRPr lang="nl-NL" dirty="0"/>
          </a:p>
          <a:p>
            <a:r>
              <a:rPr lang="nl-NL" dirty="0" smtClean="0"/>
              <a:t>Maken opdrachten 1 t/m 4 (15m)</a:t>
            </a:r>
          </a:p>
          <a:p>
            <a:endParaRPr lang="nl-NL" dirty="0"/>
          </a:p>
          <a:p>
            <a:r>
              <a:rPr lang="nl-NL" dirty="0" smtClean="0"/>
              <a:t>Interview elkaar over </a:t>
            </a:r>
            <a:r>
              <a:rPr lang="nl-NL" i="1" dirty="0" smtClean="0"/>
              <a:t>‘Wat je school vindt’ </a:t>
            </a:r>
            <a:r>
              <a:rPr lang="nl-NL" dirty="0" smtClean="0"/>
              <a:t>(10m)</a:t>
            </a:r>
          </a:p>
          <a:p>
            <a:endParaRPr lang="nl-NL" dirty="0" smtClean="0"/>
          </a:p>
          <a:p>
            <a:r>
              <a:rPr lang="nl-NL" dirty="0" smtClean="0"/>
              <a:t>Schrijf een kort  samenvattend verslag (65-70 woorden) met passende inleiding en minsten 1 citaat.</a:t>
            </a:r>
          </a:p>
          <a:p>
            <a:endParaRPr lang="nl-NL" dirty="0"/>
          </a:p>
          <a:p>
            <a:r>
              <a:rPr lang="nl-NL" dirty="0" smtClean="0"/>
              <a:t>Zelfstandig maken van s/k/l 3.6 </a:t>
            </a:r>
            <a:r>
              <a:rPr lang="nl-NL" dirty="0" err="1" smtClean="0"/>
              <a:t>opdr</a:t>
            </a:r>
            <a:r>
              <a:rPr lang="nl-NL" smtClean="0"/>
              <a:t> 1 t/m 6</a:t>
            </a:r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446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2628"/>
            <a:ext cx="8339958" cy="539814"/>
          </a:xfrm>
        </p:spPr>
        <p:txBody>
          <a:bodyPr>
            <a:noAutofit/>
          </a:bodyPr>
          <a:lstStyle/>
          <a:p>
            <a:r>
              <a:rPr lang="nl-NL" sz="1400" dirty="0" smtClean="0"/>
              <a:t>Letterlijk interviewverslag (</a:t>
            </a:r>
            <a:r>
              <a:rPr lang="nl-NL" sz="1400" dirty="0" err="1" smtClean="0"/>
              <a:t>blz</a:t>
            </a:r>
            <a:r>
              <a:rPr lang="nl-NL" sz="1400" dirty="0" smtClean="0"/>
              <a:t> 123)</a:t>
            </a:r>
            <a:endParaRPr lang="nl-NL" sz="14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456" y="537186"/>
            <a:ext cx="5877038" cy="6320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hoek 4"/>
          <p:cNvSpPr/>
          <p:nvPr/>
        </p:nvSpPr>
        <p:spPr>
          <a:xfrm>
            <a:off x="3404937" y="2803358"/>
            <a:ext cx="5209674" cy="1022684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PIJL-LINKS 5"/>
          <p:cNvSpPr/>
          <p:nvPr/>
        </p:nvSpPr>
        <p:spPr>
          <a:xfrm>
            <a:off x="2466474" y="3164305"/>
            <a:ext cx="685800" cy="3007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132347" y="2950838"/>
            <a:ext cx="2334127" cy="1200329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err="1" smtClean="0"/>
              <a:t>Vraag&amp;Antwoord</a:t>
            </a:r>
            <a:endParaRPr lang="nl-NL" dirty="0" smtClean="0"/>
          </a:p>
          <a:p>
            <a:r>
              <a:rPr lang="nl-NL" dirty="0" smtClean="0"/>
              <a:t> Letterlijk!</a:t>
            </a:r>
          </a:p>
          <a:p>
            <a:r>
              <a:rPr lang="nl-NL" dirty="0" smtClean="0"/>
              <a:t>Verbeteringen; taal zinnen</a:t>
            </a:r>
            <a:endParaRPr lang="nl-NL" dirty="0"/>
          </a:p>
        </p:txBody>
      </p:sp>
      <p:sp>
        <p:nvSpPr>
          <p:cNvPr id="12" name="Rechthoek 11"/>
          <p:cNvSpPr/>
          <p:nvPr/>
        </p:nvSpPr>
        <p:spPr>
          <a:xfrm>
            <a:off x="3404937" y="669758"/>
            <a:ext cx="5362074" cy="1110916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PIJL-LINKS 13"/>
          <p:cNvSpPr/>
          <p:nvPr/>
        </p:nvSpPr>
        <p:spPr>
          <a:xfrm>
            <a:off x="2654969" y="1074821"/>
            <a:ext cx="685800" cy="3007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/>
          <p:cNvSpPr txBox="1"/>
          <p:nvPr/>
        </p:nvSpPr>
        <p:spPr>
          <a:xfrm>
            <a:off x="132347" y="680880"/>
            <a:ext cx="2334127" cy="1477328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Inleiding: </a:t>
            </a:r>
            <a:r>
              <a:rPr lang="nl-NL" dirty="0" smtClean="0"/>
              <a:t>Vertel over de persoon, reden interview, eventueel wanneer/waar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363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2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2628"/>
            <a:ext cx="8339958" cy="539814"/>
          </a:xfrm>
        </p:spPr>
        <p:txBody>
          <a:bodyPr>
            <a:noAutofit/>
          </a:bodyPr>
          <a:lstStyle/>
          <a:p>
            <a:r>
              <a:rPr lang="nl-NL" sz="1400" dirty="0" smtClean="0"/>
              <a:t>Samenvattend verslag  (</a:t>
            </a:r>
            <a:r>
              <a:rPr lang="nl-NL" sz="1400" dirty="0" err="1" smtClean="0"/>
              <a:t>blz</a:t>
            </a:r>
            <a:r>
              <a:rPr lang="nl-NL" sz="1400" dirty="0" smtClean="0"/>
              <a:t> 124)</a:t>
            </a:r>
            <a:endParaRPr lang="nl-NL" sz="1400" dirty="0"/>
          </a:p>
        </p:txBody>
      </p:sp>
      <p:sp>
        <p:nvSpPr>
          <p:cNvPr id="6" name="PIJL-LINKS 5"/>
          <p:cNvSpPr/>
          <p:nvPr/>
        </p:nvSpPr>
        <p:spPr>
          <a:xfrm>
            <a:off x="2576466" y="3208009"/>
            <a:ext cx="920416" cy="3007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132347" y="2950838"/>
            <a:ext cx="2334127" cy="1477328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b="1" dirty="0" smtClean="0"/>
              <a:t>Samenvattend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 Hij/zij vorm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Je vat samen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Gebruik van eigen woorden</a:t>
            </a:r>
          </a:p>
        </p:txBody>
      </p:sp>
      <p:sp>
        <p:nvSpPr>
          <p:cNvPr id="14" name="PIJL-LINKS 13"/>
          <p:cNvSpPr/>
          <p:nvPr/>
        </p:nvSpPr>
        <p:spPr>
          <a:xfrm>
            <a:off x="2622884" y="914288"/>
            <a:ext cx="965945" cy="3007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/>
          <p:cNvSpPr txBox="1"/>
          <p:nvPr/>
        </p:nvSpPr>
        <p:spPr>
          <a:xfrm>
            <a:off x="132347" y="680880"/>
            <a:ext cx="2334127" cy="1477328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Inleiding: </a:t>
            </a:r>
            <a:r>
              <a:rPr lang="nl-NL" dirty="0" smtClean="0"/>
              <a:t>Vertel over de persoon, reden interview, eventueel wanneer/waar </a:t>
            </a:r>
            <a:endParaRPr lang="nl-NL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979" y="133970"/>
            <a:ext cx="4680284" cy="6060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hoek 3"/>
          <p:cNvSpPr/>
          <p:nvPr/>
        </p:nvSpPr>
        <p:spPr>
          <a:xfrm>
            <a:off x="3958389" y="537186"/>
            <a:ext cx="4381569" cy="762225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3958389" y="1419544"/>
            <a:ext cx="4381569" cy="4139045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100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4" grpId="0" animBg="1"/>
      <p:bldP spid="15" grpId="0" animBg="1"/>
      <p:bldP spid="4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24800" cy="725468"/>
          </a:xfrm>
        </p:spPr>
        <p:txBody>
          <a:bodyPr/>
          <a:lstStyle/>
          <a:p>
            <a:r>
              <a:rPr lang="nl-NL" dirty="0" smtClean="0"/>
              <a:t>Interview elkaar</a:t>
            </a:r>
            <a:endParaRPr lang="nl-NL" dirty="0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half" idx="1"/>
          </p:nvPr>
        </p:nvSpPr>
        <p:spPr>
          <a:xfrm>
            <a:off x="256062" y="1230265"/>
            <a:ext cx="4163538" cy="532444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Interview elkaar: ‘Wat  vind jij  van school’?</a:t>
            </a:r>
            <a:r>
              <a:rPr lang="nl-NL" dirty="0"/>
              <a:t> </a:t>
            </a:r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Schrijf een </a:t>
            </a:r>
            <a:r>
              <a:rPr lang="nl-NL" u="sng" dirty="0" smtClean="0"/>
              <a:t>samenvattend verslag (</a:t>
            </a:r>
            <a:r>
              <a:rPr lang="nl-NL" dirty="0" smtClean="0"/>
              <a:t>65-80 woorden)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743" y="2613819"/>
            <a:ext cx="3222697" cy="1705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262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227</TotalTime>
  <Words>164</Words>
  <Application>Microsoft Office PowerPoint</Application>
  <PresentationFormat>Diavoorstelling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Essentieel</vt:lpstr>
      <vt:lpstr>Schrijven  3.6</vt:lpstr>
      <vt:lpstr>aAn het einde van deze les weet je..</vt:lpstr>
      <vt:lpstr>Wat gaan we doen deze les? </vt:lpstr>
      <vt:lpstr>Letterlijk interviewverslag (blz 123)</vt:lpstr>
      <vt:lpstr>Samenvattend verslag  (blz 124)</vt:lpstr>
      <vt:lpstr>Interview elkaar</vt:lpstr>
    </vt:vector>
  </TitlesOfParts>
  <Company>Remco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Vrancken, Remco</cp:lastModifiedBy>
  <cp:revision>34</cp:revision>
  <dcterms:created xsi:type="dcterms:W3CDTF">2015-08-26T11:58:10Z</dcterms:created>
  <dcterms:modified xsi:type="dcterms:W3CDTF">2016-01-13T11:52:07Z</dcterms:modified>
</cp:coreProperties>
</file>