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2" r:id="rId3"/>
    <p:sldId id="273" r:id="rId4"/>
    <p:sldId id="257" r:id="rId5"/>
    <p:sldId id="258" r:id="rId6"/>
    <p:sldId id="267" r:id="rId7"/>
    <p:sldId id="280" r:id="rId8"/>
    <p:sldId id="268" r:id="rId9"/>
    <p:sldId id="281" r:id="rId10"/>
    <p:sldId id="269" r:id="rId11"/>
    <p:sldId id="282" r:id="rId12"/>
    <p:sldId id="270" r:id="rId13"/>
    <p:sldId id="283" r:id="rId14"/>
    <p:sldId id="265" r:id="rId15"/>
    <p:sldId id="266" r:id="rId16"/>
    <p:sldId id="276" r:id="rId17"/>
    <p:sldId id="277" r:id="rId18"/>
    <p:sldId id="271" r:id="rId19"/>
    <p:sldId id="28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F9540-975A-4DDB-946F-5044ADF0EDEA}" v="389" dt="2022-11-06T13:21:4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Vrancken" userId="f9e00650-cab4-4ae8-9621-4c8ea7d9ab16" providerId="ADAL" clId="{FCB30BD6-529E-492A-B63A-C74D9935F30A}"/>
    <pc:docChg chg="custSel addSld delSld modSld sldOrd">
      <pc:chgData name="Remco Vrancken" userId="f9e00650-cab4-4ae8-9621-4c8ea7d9ab16" providerId="ADAL" clId="{FCB30BD6-529E-492A-B63A-C74D9935F30A}" dt="2021-09-16T11:55:31.199" v="409" actId="47"/>
      <pc:docMkLst>
        <pc:docMk/>
      </pc:docMkLst>
      <pc:sldChg chg="addSp modSp mod setBg">
        <pc:chgData name="Remco Vrancken" userId="f9e00650-cab4-4ae8-9621-4c8ea7d9ab16" providerId="ADAL" clId="{FCB30BD6-529E-492A-B63A-C74D9935F30A}" dt="2021-09-16T11:42:30.767" v="28" actId="20577"/>
        <pc:sldMkLst>
          <pc:docMk/>
          <pc:sldMk cId="2068137850" sldId="256"/>
        </pc:sldMkLst>
        <pc:spChg chg="mod">
          <ac:chgData name="Remco Vrancken" userId="f9e00650-cab4-4ae8-9621-4c8ea7d9ab16" providerId="ADAL" clId="{FCB30BD6-529E-492A-B63A-C74D9935F30A}" dt="2021-09-16T11:42:30.767" v="28" actId="20577"/>
          <ac:spMkLst>
            <pc:docMk/>
            <pc:sldMk cId="2068137850" sldId="256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28.247" v="25" actId="26606"/>
          <ac:spMkLst>
            <pc:docMk/>
            <pc:sldMk cId="2068137850" sldId="256"/>
            <ac:spMk id="3" creationId="{00000000-0000-0000-0000-000000000000}"/>
          </ac:spMkLst>
        </pc:spChg>
        <pc:spChg chg="add">
          <ac:chgData name="Remco Vrancken" userId="f9e00650-cab4-4ae8-9621-4c8ea7d9ab16" providerId="ADAL" clId="{FCB30BD6-529E-492A-B63A-C74D9935F30A}" dt="2021-09-16T11:42:28.247" v="25" actId="26606"/>
          <ac:spMkLst>
            <pc:docMk/>
            <pc:sldMk cId="2068137850" sldId="256"/>
            <ac:spMk id="9" creationId="{2FDF0794-1B86-42B2-B8C7-F60123E638ED}"/>
          </ac:spMkLst>
        </pc:spChg>
        <pc:spChg chg="add">
          <ac:chgData name="Remco Vrancken" userId="f9e00650-cab4-4ae8-9621-4c8ea7d9ab16" providerId="ADAL" clId="{FCB30BD6-529E-492A-B63A-C74D9935F30A}" dt="2021-09-16T11:42:28.247" v="25" actId="26606"/>
          <ac:spMkLst>
            <pc:docMk/>
            <pc:sldMk cId="2068137850" sldId="256"/>
            <ac:spMk id="11" creationId="{EAA48FC5-3C83-4F1B-BC33-DF0B588F8317}"/>
          </ac:spMkLst>
        </pc:spChg>
        <pc:picChg chg="add">
          <ac:chgData name="Remco Vrancken" userId="f9e00650-cab4-4ae8-9621-4c8ea7d9ab16" providerId="ADAL" clId="{FCB30BD6-529E-492A-B63A-C74D9935F30A}" dt="2021-09-16T11:42:28.247" v="25" actId="26606"/>
          <ac:picMkLst>
            <pc:docMk/>
            <pc:sldMk cId="2068137850" sldId="256"/>
            <ac:picMk id="5" creationId="{A46824F4-D3B8-4C2A-9C74-42BDF7FF2A16}"/>
          </ac:picMkLst>
        </pc:picChg>
        <pc:cxnChg chg="add">
          <ac:chgData name="Remco Vrancken" userId="f9e00650-cab4-4ae8-9621-4c8ea7d9ab16" providerId="ADAL" clId="{FCB30BD6-529E-492A-B63A-C74D9935F30A}" dt="2021-09-16T11:42:28.247" v="25" actId="26606"/>
          <ac:cxnSpMkLst>
            <pc:docMk/>
            <pc:sldMk cId="2068137850" sldId="256"/>
            <ac:cxnSpMk id="13" creationId="{62F01714-1A39-4194-BD47-8A9960C59985}"/>
          </ac:cxnSpMkLst>
        </pc:cxnChg>
      </pc:sldChg>
      <pc:sldChg chg="modSp mod">
        <pc:chgData name="Remco Vrancken" userId="f9e00650-cab4-4ae8-9621-4c8ea7d9ab16" providerId="ADAL" clId="{FCB30BD6-529E-492A-B63A-C74D9935F30A}" dt="2021-09-16T11:52:24.429" v="276" actId="113"/>
        <pc:sldMkLst>
          <pc:docMk/>
          <pc:sldMk cId="1429141565" sldId="257"/>
        </pc:sldMkLst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1429141565" sldId="257"/>
            <ac:spMk id="4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52:24.429" v="276" actId="113"/>
          <ac:spMkLst>
            <pc:docMk/>
            <pc:sldMk cId="1429141565" sldId="257"/>
            <ac:spMk id="5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52:19.864" v="273" actId="115"/>
          <ac:spMkLst>
            <pc:docMk/>
            <pc:sldMk cId="1429141565" sldId="257"/>
            <ac:spMk id="6" creationId="{00000000-0000-0000-0000-000000000000}"/>
          </ac:spMkLst>
        </pc:spChg>
      </pc:sldChg>
      <pc:sldChg chg="modSp">
        <pc:chgData name="Remco Vrancken" userId="f9e00650-cab4-4ae8-9621-4c8ea7d9ab16" providerId="ADAL" clId="{FCB30BD6-529E-492A-B63A-C74D9935F30A}" dt="2021-09-16T11:42:00.069" v="14"/>
        <pc:sldMkLst>
          <pc:docMk/>
          <pc:sldMk cId="3338127440" sldId="258"/>
        </pc:sldMkLst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338127440" sldId="258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338127440" sldId="258"/>
            <ac:spMk id="5" creationId="{00000000-0000-0000-0000-000000000000}"/>
          </ac:spMkLst>
        </pc:spChg>
      </pc:sldChg>
      <pc:sldChg chg="addSp delSp modSp mod setBg">
        <pc:chgData name="Remco Vrancken" userId="f9e00650-cab4-4ae8-9621-4c8ea7d9ab16" providerId="ADAL" clId="{FCB30BD6-529E-492A-B63A-C74D9935F30A}" dt="2021-09-16T11:42:13.187" v="24" actId="26606"/>
        <pc:sldMkLst>
          <pc:docMk/>
          <pc:sldMk cId="4018562358" sldId="265"/>
        </pc:sldMkLst>
        <pc:spChg chg="mod">
          <ac:chgData name="Remco Vrancken" userId="f9e00650-cab4-4ae8-9621-4c8ea7d9ab16" providerId="ADAL" clId="{FCB30BD6-529E-492A-B63A-C74D9935F30A}" dt="2021-09-16T11:42:13.187" v="24" actId="26606"/>
          <ac:spMkLst>
            <pc:docMk/>
            <pc:sldMk cId="4018562358" sldId="265"/>
            <ac:spMk id="2" creationId="{00000000-0000-0000-0000-000000000000}"/>
          </ac:spMkLst>
        </pc:spChg>
        <pc:spChg chg="mod ord">
          <ac:chgData name="Remco Vrancken" userId="f9e00650-cab4-4ae8-9621-4c8ea7d9ab16" providerId="ADAL" clId="{FCB30BD6-529E-492A-B63A-C74D9935F30A}" dt="2021-09-16T11:42:13.187" v="24" actId="26606"/>
          <ac:spMkLst>
            <pc:docMk/>
            <pc:sldMk cId="4018562358" sldId="265"/>
            <ac:spMk id="3" creationId="{00000000-0000-0000-0000-000000000000}"/>
          </ac:spMkLst>
        </pc:spChg>
        <pc:spChg chg="mod ord">
          <ac:chgData name="Remco Vrancken" userId="f9e00650-cab4-4ae8-9621-4c8ea7d9ab16" providerId="ADAL" clId="{FCB30BD6-529E-492A-B63A-C74D9935F30A}" dt="2021-09-16T11:42:13.187" v="24" actId="26606"/>
          <ac:spMkLst>
            <pc:docMk/>
            <pc:sldMk cId="4018562358" sldId="265"/>
            <ac:spMk id="4" creationId="{00000000-0000-0000-0000-000000000000}"/>
          </ac:spMkLst>
        </pc:spChg>
        <pc:spChg chg="del mod">
          <ac:chgData name="Remco Vrancken" userId="f9e00650-cab4-4ae8-9621-4c8ea7d9ab16" providerId="ADAL" clId="{FCB30BD6-529E-492A-B63A-C74D9935F30A}" dt="2021-09-16T11:42:13.187" v="24" actId="26606"/>
          <ac:spMkLst>
            <pc:docMk/>
            <pc:sldMk cId="4018562358" sldId="265"/>
            <ac:spMk id="7" creationId="{00000000-0000-0000-0000-000000000000}"/>
          </ac:spMkLst>
        </pc:spChg>
        <pc:spChg chg="add">
          <ac:chgData name="Remco Vrancken" userId="f9e00650-cab4-4ae8-9621-4c8ea7d9ab16" providerId="ADAL" clId="{FCB30BD6-529E-492A-B63A-C74D9935F30A}" dt="2021-09-16T11:42:13.187" v="24" actId="26606"/>
          <ac:spMkLst>
            <pc:docMk/>
            <pc:sldMk cId="4018562358" sldId="265"/>
            <ac:spMk id="73" creationId="{4FAE1107-CEC3-4041-8BAA-CDB6F6759B35}"/>
          </ac:spMkLst>
        </pc:spChg>
        <pc:picChg chg="mod">
          <ac:chgData name="Remco Vrancken" userId="f9e00650-cab4-4ae8-9621-4c8ea7d9ab16" providerId="ADAL" clId="{FCB30BD6-529E-492A-B63A-C74D9935F30A}" dt="2021-09-16T11:42:13.187" v="24" actId="26606"/>
          <ac:picMkLst>
            <pc:docMk/>
            <pc:sldMk cId="4018562358" sldId="265"/>
            <ac:picMk id="3074" creationId="{00000000-0000-0000-0000-000000000000}"/>
          </ac:picMkLst>
        </pc:picChg>
        <pc:cxnChg chg="add">
          <ac:chgData name="Remco Vrancken" userId="f9e00650-cab4-4ae8-9621-4c8ea7d9ab16" providerId="ADAL" clId="{FCB30BD6-529E-492A-B63A-C74D9935F30A}" dt="2021-09-16T11:42:13.187" v="24" actId="26606"/>
          <ac:cxnSpMkLst>
            <pc:docMk/>
            <pc:sldMk cId="4018562358" sldId="265"/>
            <ac:cxnSpMk id="71" creationId="{9200C8B5-FB5A-4F8B-A9BD-693C051418A3}"/>
          </ac:cxnSpMkLst>
        </pc:cxnChg>
        <pc:cxnChg chg="add">
          <ac:chgData name="Remco Vrancken" userId="f9e00650-cab4-4ae8-9621-4c8ea7d9ab16" providerId="ADAL" clId="{FCB30BD6-529E-492A-B63A-C74D9935F30A}" dt="2021-09-16T11:42:13.187" v="24" actId="26606"/>
          <ac:cxnSpMkLst>
            <pc:docMk/>
            <pc:sldMk cId="4018562358" sldId="265"/>
            <ac:cxnSpMk id="75" creationId="{1AEA88FB-F5DD-45CE-AAE1-7B33D0ABDD25}"/>
          </ac:cxnSpMkLst>
        </pc:cxnChg>
      </pc:sldChg>
      <pc:sldChg chg="modSp mod">
        <pc:chgData name="Remco Vrancken" userId="f9e00650-cab4-4ae8-9621-4c8ea7d9ab16" providerId="ADAL" clId="{FCB30BD6-529E-492A-B63A-C74D9935F30A}" dt="2021-09-16T11:42:00.289" v="21" actId="27636"/>
        <pc:sldMkLst>
          <pc:docMk/>
          <pc:sldMk cId="1199293780" sldId="266"/>
        </pc:sldMkLst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1199293780" sldId="266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289" v="21" actId="27636"/>
          <ac:spMkLst>
            <pc:docMk/>
            <pc:sldMk cId="1199293780" sldId="266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1199293780" sldId="266"/>
            <ac:spMk id="7" creationId="{00000000-0000-0000-0000-000000000000}"/>
          </ac:spMkLst>
        </pc:spChg>
      </pc:sldChg>
      <pc:sldChg chg="modSp mod">
        <pc:chgData name="Remco Vrancken" userId="f9e00650-cab4-4ae8-9621-4c8ea7d9ab16" providerId="ADAL" clId="{FCB30BD6-529E-492A-B63A-C74D9935F30A}" dt="2021-09-16T11:53:36.425" v="282" actId="14100"/>
        <pc:sldMkLst>
          <pc:docMk/>
          <pc:sldMk cId="3416834445" sldId="267"/>
        </pc:sldMkLst>
        <pc:spChg chg="mod">
          <ac:chgData name="Remco Vrancken" userId="f9e00650-cab4-4ae8-9621-4c8ea7d9ab16" providerId="ADAL" clId="{FCB30BD6-529E-492A-B63A-C74D9935F30A}" dt="2021-09-16T11:53:33.436" v="281" actId="1076"/>
          <ac:spMkLst>
            <pc:docMk/>
            <pc:sldMk cId="3416834445" sldId="267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232" v="16" actId="27636"/>
          <ac:spMkLst>
            <pc:docMk/>
            <pc:sldMk cId="3416834445" sldId="267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416834445" sldId="267"/>
            <ac:spMk id="5" creationId="{00000000-0000-0000-0000-000000000000}"/>
          </ac:spMkLst>
        </pc:spChg>
        <pc:picChg chg="mod">
          <ac:chgData name="Remco Vrancken" userId="f9e00650-cab4-4ae8-9621-4c8ea7d9ab16" providerId="ADAL" clId="{FCB30BD6-529E-492A-B63A-C74D9935F30A}" dt="2021-09-16T11:53:36.425" v="282" actId="14100"/>
          <ac:picMkLst>
            <pc:docMk/>
            <pc:sldMk cId="3416834445" sldId="267"/>
            <ac:picMk id="1026" creationId="{00000000-0000-0000-0000-000000000000}"/>
          </ac:picMkLst>
        </pc:picChg>
      </pc:sldChg>
      <pc:sldChg chg="modSp mod">
        <pc:chgData name="Remco Vrancken" userId="f9e00650-cab4-4ae8-9621-4c8ea7d9ab16" providerId="ADAL" clId="{FCB30BD6-529E-492A-B63A-C74D9935F30A}" dt="2021-09-16T11:53:49.427" v="287" actId="1076"/>
        <pc:sldMkLst>
          <pc:docMk/>
          <pc:sldMk cId="2533233741" sldId="268"/>
        </pc:sldMkLst>
        <pc:spChg chg="mod">
          <ac:chgData name="Remco Vrancken" userId="f9e00650-cab4-4ae8-9621-4c8ea7d9ab16" providerId="ADAL" clId="{FCB30BD6-529E-492A-B63A-C74D9935F30A}" dt="2021-09-16T11:42:00.236" v="17" actId="27636"/>
          <ac:spMkLst>
            <pc:docMk/>
            <pc:sldMk cId="2533233741" sldId="268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53:44.593" v="285" actId="1076"/>
          <ac:spMkLst>
            <pc:docMk/>
            <pc:sldMk cId="2533233741" sldId="268"/>
            <ac:spMk id="7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2533233741" sldId="268"/>
            <ac:spMk id="8" creationId="{00000000-0000-0000-0000-000000000000}"/>
          </ac:spMkLst>
        </pc:spChg>
        <pc:picChg chg="mod">
          <ac:chgData name="Remco Vrancken" userId="f9e00650-cab4-4ae8-9621-4c8ea7d9ab16" providerId="ADAL" clId="{FCB30BD6-529E-492A-B63A-C74D9935F30A}" dt="2021-09-16T11:53:49.427" v="287" actId="1076"/>
          <ac:picMkLst>
            <pc:docMk/>
            <pc:sldMk cId="2533233741" sldId="268"/>
            <ac:picMk id="2050" creationId="{00000000-0000-0000-0000-000000000000}"/>
          </ac:picMkLst>
        </pc:picChg>
      </pc:sldChg>
      <pc:sldChg chg="modSp mod">
        <pc:chgData name="Remco Vrancken" userId="f9e00650-cab4-4ae8-9621-4c8ea7d9ab16" providerId="ADAL" clId="{FCB30BD6-529E-492A-B63A-C74D9935F30A}" dt="2021-09-16T11:54:06.296" v="293" actId="14100"/>
        <pc:sldMkLst>
          <pc:docMk/>
          <pc:sldMk cId="368289485" sldId="269"/>
        </pc:sldMkLst>
        <pc:spChg chg="mod">
          <ac:chgData name="Remco Vrancken" userId="f9e00650-cab4-4ae8-9621-4c8ea7d9ab16" providerId="ADAL" clId="{FCB30BD6-529E-492A-B63A-C74D9935F30A}" dt="2021-09-16T11:42:00.241" v="18" actId="27636"/>
          <ac:spMkLst>
            <pc:docMk/>
            <pc:sldMk cId="368289485" sldId="269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53:57.914" v="290" actId="1076"/>
          <ac:spMkLst>
            <pc:docMk/>
            <pc:sldMk cId="368289485" sldId="269"/>
            <ac:spMk id="7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68289485" sldId="269"/>
            <ac:spMk id="8" creationId="{00000000-0000-0000-0000-000000000000}"/>
          </ac:spMkLst>
        </pc:spChg>
        <pc:picChg chg="mod">
          <ac:chgData name="Remco Vrancken" userId="f9e00650-cab4-4ae8-9621-4c8ea7d9ab16" providerId="ADAL" clId="{FCB30BD6-529E-492A-B63A-C74D9935F30A}" dt="2021-09-16T11:54:06.296" v="293" actId="14100"/>
          <ac:picMkLst>
            <pc:docMk/>
            <pc:sldMk cId="368289485" sldId="269"/>
            <ac:picMk id="3074" creationId="{00000000-0000-0000-0000-000000000000}"/>
          </ac:picMkLst>
        </pc:picChg>
      </pc:sldChg>
      <pc:sldChg chg="modSp mod">
        <pc:chgData name="Remco Vrancken" userId="f9e00650-cab4-4ae8-9621-4c8ea7d9ab16" providerId="ADAL" clId="{FCB30BD6-529E-492A-B63A-C74D9935F30A}" dt="2021-09-16T11:42:00.246" v="19" actId="27636"/>
        <pc:sldMkLst>
          <pc:docMk/>
          <pc:sldMk cId="2355301761" sldId="270"/>
        </pc:sldMkLst>
        <pc:spChg chg="mod">
          <ac:chgData name="Remco Vrancken" userId="f9e00650-cab4-4ae8-9621-4c8ea7d9ab16" providerId="ADAL" clId="{FCB30BD6-529E-492A-B63A-C74D9935F30A}" dt="2021-09-16T11:42:00.246" v="19" actId="27636"/>
          <ac:spMkLst>
            <pc:docMk/>
            <pc:sldMk cId="2355301761" sldId="270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2355301761" sldId="270"/>
            <ac:spMk id="7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2355301761" sldId="270"/>
            <ac:spMk id="8" creationId="{00000000-0000-0000-0000-000000000000}"/>
          </ac:spMkLst>
        </pc:spChg>
      </pc:sldChg>
      <pc:sldChg chg="modSp ord">
        <pc:chgData name="Remco Vrancken" userId="f9e00650-cab4-4ae8-9621-4c8ea7d9ab16" providerId="ADAL" clId="{FCB30BD6-529E-492A-B63A-C74D9935F30A}" dt="2021-09-16T11:42:00.069" v="14"/>
        <pc:sldMkLst>
          <pc:docMk/>
          <pc:sldMk cId="2625875814" sldId="271"/>
        </pc:sldMkLst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2625875814" sldId="271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2625875814" sldId="271"/>
            <ac:spMk id="3" creationId="{00000000-0000-0000-0000-000000000000}"/>
          </ac:spMkLst>
        </pc:spChg>
      </pc:sldChg>
      <pc:sldChg chg="modSp">
        <pc:chgData name="Remco Vrancken" userId="f9e00650-cab4-4ae8-9621-4c8ea7d9ab16" providerId="ADAL" clId="{FCB30BD6-529E-492A-B63A-C74D9935F30A}" dt="2021-09-16T11:42:00.069" v="14"/>
        <pc:sldMkLst>
          <pc:docMk/>
          <pc:sldMk cId="1437038334" sldId="272"/>
        </pc:sldMkLst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1437038334" sldId="272"/>
            <ac:spMk id="2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1437038334" sldId="272"/>
            <ac:spMk id="3" creationId="{00000000-0000-0000-0000-000000000000}"/>
          </ac:spMkLst>
        </pc:spChg>
      </pc:sldChg>
      <pc:sldChg chg="addSp delSp modSp mod setBg">
        <pc:chgData name="Remco Vrancken" userId="f9e00650-cab4-4ae8-9621-4c8ea7d9ab16" providerId="ADAL" clId="{FCB30BD6-529E-492A-B63A-C74D9935F30A}" dt="2021-09-16T11:50:27.979" v="269" actId="20577"/>
        <pc:sldMkLst>
          <pc:docMk/>
          <pc:sldMk cId="4008826874" sldId="273"/>
        </pc:sldMkLst>
        <pc:spChg chg="mod">
          <ac:chgData name="Remco Vrancken" userId="f9e00650-cab4-4ae8-9621-4c8ea7d9ab16" providerId="ADAL" clId="{FCB30BD6-529E-492A-B63A-C74D9935F30A}" dt="2021-09-16T11:49:38.299" v="183" actId="26606"/>
          <ac:spMkLst>
            <pc:docMk/>
            <pc:sldMk cId="4008826874" sldId="273"/>
            <ac:spMk id="2" creationId="{00000000-0000-0000-0000-000000000000}"/>
          </ac:spMkLst>
        </pc:spChg>
        <pc:spChg chg="del mod">
          <ac:chgData name="Remco Vrancken" userId="f9e00650-cab4-4ae8-9621-4c8ea7d9ab16" providerId="ADAL" clId="{FCB30BD6-529E-492A-B63A-C74D9935F30A}" dt="2021-09-16T11:49:38.299" v="183" actId="26606"/>
          <ac:spMkLst>
            <pc:docMk/>
            <pc:sldMk cId="4008826874" sldId="273"/>
            <ac:spMk id="3" creationId="{00000000-0000-0000-0000-000000000000}"/>
          </ac:spMkLst>
        </pc:spChg>
        <pc:spChg chg="add">
          <ac:chgData name="Remco Vrancken" userId="f9e00650-cab4-4ae8-9621-4c8ea7d9ab16" providerId="ADAL" clId="{FCB30BD6-529E-492A-B63A-C74D9935F30A}" dt="2021-09-16T11:49:38.299" v="183" actId="26606"/>
          <ac:spMkLst>
            <pc:docMk/>
            <pc:sldMk cId="4008826874" sldId="273"/>
            <ac:spMk id="9" creationId="{F7422F06-6017-4361-8872-E0E2CEB20B48}"/>
          </ac:spMkLst>
        </pc:spChg>
        <pc:graphicFrameChg chg="add mod">
          <ac:chgData name="Remco Vrancken" userId="f9e00650-cab4-4ae8-9621-4c8ea7d9ab16" providerId="ADAL" clId="{FCB30BD6-529E-492A-B63A-C74D9935F30A}" dt="2021-09-16T11:50:27.979" v="269" actId="20577"/>
          <ac:graphicFrameMkLst>
            <pc:docMk/>
            <pc:sldMk cId="4008826874" sldId="273"/>
            <ac:graphicFrameMk id="5" creationId="{4A3105C4-E736-474A-A8CD-18D2AB8B1AB2}"/>
          </ac:graphicFrameMkLst>
        </pc:graphicFrameChg>
      </pc:sldChg>
      <pc:sldChg chg="del">
        <pc:chgData name="Remco Vrancken" userId="f9e00650-cab4-4ae8-9621-4c8ea7d9ab16" providerId="ADAL" clId="{FCB30BD6-529E-492A-B63A-C74D9935F30A}" dt="2021-09-16T11:41:12.531" v="7" actId="47"/>
        <pc:sldMkLst>
          <pc:docMk/>
          <pc:sldMk cId="1883743282" sldId="274"/>
        </pc:sldMkLst>
      </pc:sldChg>
      <pc:sldChg chg="delSp modSp add del mod setBg delDesignElem">
        <pc:chgData name="Remco Vrancken" userId="f9e00650-cab4-4ae8-9621-4c8ea7d9ab16" providerId="ADAL" clId="{FCB30BD6-529E-492A-B63A-C74D9935F30A}" dt="2021-09-16T11:40:47.638" v="6" actId="47"/>
        <pc:sldMkLst>
          <pc:docMk/>
          <pc:sldMk cId="1735455098" sldId="275"/>
        </pc:sldMkLst>
        <pc:spChg chg="mod">
          <ac:chgData name="Remco Vrancken" userId="f9e00650-cab4-4ae8-9621-4c8ea7d9ab16" providerId="ADAL" clId="{FCB30BD6-529E-492A-B63A-C74D9935F30A}" dt="2021-09-16T11:40:44.971" v="2" actId="27636"/>
          <ac:spMkLst>
            <pc:docMk/>
            <pc:sldMk cId="1735455098" sldId="275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0:44.971" v="3" actId="27636"/>
          <ac:spMkLst>
            <pc:docMk/>
            <pc:sldMk cId="1735455098" sldId="275"/>
            <ac:spMk id="7" creationId="{00000000-0000-0000-0000-000000000000}"/>
          </ac:spMkLst>
        </pc:spChg>
        <pc:spChg chg="del">
          <ac:chgData name="Remco Vrancken" userId="f9e00650-cab4-4ae8-9621-4c8ea7d9ab16" providerId="ADAL" clId="{FCB30BD6-529E-492A-B63A-C74D9935F30A}" dt="2021-09-16T11:40:44.909" v="1"/>
          <ac:spMkLst>
            <pc:docMk/>
            <pc:sldMk cId="1735455098" sldId="275"/>
            <ac:spMk id="14" creationId="{77D7B666-D5E6-48CE-B26A-FB5E5C34AF90}"/>
          </ac:spMkLst>
        </pc:spChg>
        <pc:spChg chg="del">
          <ac:chgData name="Remco Vrancken" userId="f9e00650-cab4-4ae8-9621-4c8ea7d9ab16" providerId="ADAL" clId="{FCB30BD6-529E-492A-B63A-C74D9935F30A}" dt="2021-09-16T11:40:44.909" v="1"/>
          <ac:spMkLst>
            <pc:docMk/>
            <pc:sldMk cId="1735455098" sldId="275"/>
            <ac:spMk id="16" creationId="{F6EE670A-A41A-44AD-BC1C-2090365EB5B3}"/>
          </ac:spMkLst>
        </pc:spChg>
        <pc:cxnChg chg="del">
          <ac:chgData name="Remco Vrancken" userId="f9e00650-cab4-4ae8-9621-4c8ea7d9ab16" providerId="ADAL" clId="{FCB30BD6-529E-492A-B63A-C74D9935F30A}" dt="2021-09-16T11:40:44.909" v="1"/>
          <ac:cxnSpMkLst>
            <pc:docMk/>
            <pc:sldMk cId="1735455098" sldId="275"/>
            <ac:cxnSpMk id="12" creationId="{B821C225-5C4D-4168-90AF-3D263D72CBA2}"/>
          </ac:cxnSpMkLst>
        </pc:cxnChg>
      </pc:sldChg>
      <pc:sldChg chg="modSp add mod">
        <pc:chgData name="Remco Vrancken" userId="f9e00650-cab4-4ae8-9621-4c8ea7d9ab16" providerId="ADAL" clId="{FCB30BD6-529E-492A-B63A-C74D9935F30A}" dt="2021-09-16T11:42:00.293" v="22" actId="27636"/>
        <pc:sldMkLst>
          <pc:docMk/>
          <pc:sldMk cId="3538390129" sldId="276"/>
        </pc:sldMkLst>
        <pc:spChg chg="mod">
          <ac:chgData name="Remco Vrancken" userId="f9e00650-cab4-4ae8-9621-4c8ea7d9ab16" providerId="ADAL" clId="{FCB30BD6-529E-492A-B63A-C74D9935F30A}" dt="2021-09-16T11:42:00.293" v="22" actId="27636"/>
          <ac:spMkLst>
            <pc:docMk/>
            <pc:sldMk cId="3538390129" sldId="276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538390129" sldId="276"/>
            <ac:spMk id="4" creationId="{00000000-0000-0000-0000-000000000000}"/>
          </ac:spMkLst>
        </pc:spChg>
      </pc:sldChg>
      <pc:sldChg chg="modSp add mod">
        <pc:chgData name="Remco Vrancken" userId="f9e00650-cab4-4ae8-9621-4c8ea7d9ab16" providerId="ADAL" clId="{FCB30BD6-529E-492A-B63A-C74D9935F30A}" dt="2021-09-16T11:42:00.297" v="23" actId="27636"/>
        <pc:sldMkLst>
          <pc:docMk/>
          <pc:sldMk cId="3841760992" sldId="277"/>
        </pc:sldMkLst>
        <pc:spChg chg="mod">
          <ac:chgData name="Remco Vrancken" userId="f9e00650-cab4-4ae8-9621-4c8ea7d9ab16" providerId="ADAL" clId="{FCB30BD6-529E-492A-B63A-C74D9935F30A}" dt="2021-09-16T11:42:00.297" v="23" actId="27636"/>
          <ac:spMkLst>
            <pc:docMk/>
            <pc:sldMk cId="3841760992" sldId="277"/>
            <ac:spMk id="3" creationId="{00000000-0000-0000-0000-000000000000}"/>
          </ac:spMkLst>
        </pc:spChg>
        <pc:spChg chg="mod">
          <ac:chgData name="Remco Vrancken" userId="f9e00650-cab4-4ae8-9621-4c8ea7d9ab16" providerId="ADAL" clId="{FCB30BD6-529E-492A-B63A-C74D9935F30A}" dt="2021-09-16T11:42:00.069" v="14"/>
          <ac:spMkLst>
            <pc:docMk/>
            <pc:sldMk cId="3841760992" sldId="277"/>
            <ac:spMk id="4" creationId="{00000000-0000-0000-0000-000000000000}"/>
          </ac:spMkLst>
        </pc:spChg>
      </pc:sldChg>
      <pc:sldChg chg="delSp add del setBg delDesignElem">
        <pc:chgData name="Remco Vrancken" userId="f9e00650-cab4-4ae8-9621-4c8ea7d9ab16" providerId="ADAL" clId="{FCB30BD6-529E-492A-B63A-C74D9935F30A}" dt="2021-09-16T11:55:31.199" v="409" actId="47"/>
        <pc:sldMkLst>
          <pc:docMk/>
          <pc:sldMk cId="3116347220" sldId="278"/>
        </pc:sldMkLst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2" creationId="{C170DF7D-4686-4BD5-A9CD-C8964928468D}"/>
          </ac:spMkLst>
        </pc:spChg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3" creationId="{BE194971-2F2D-44B0-8AE6-FF2DCCEE0A96}"/>
          </ac:spMkLst>
        </pc:spChg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4" creationId="{1FF9A61E-EB11-4C46-82E1-3E00A3B4B4D6}"/>
          </ac:spMkLst>
        </pc:spChg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6" creationId="{62AE8E50-35D4-4D5A-A4BB-168CBB027DA2}"/>
          </ac:spMkLst>
        </pc:spChg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7" creationId="{C37D1D6D-17D8-4296-B000-665D1892D01E}"/>
          </ac:spMkLst>
        </pc:spChg>
        <pc:spChg chg="del">
          <ac:chgData name="Remco Vrancken" userId="f9e00650-cab4-4ae8-9621-4c8ea7d9ab16" providerId="ADAL" clId="{FCB30BD6-529E-492A-B63A-C74D9935F30A}" dt="2021-09-16T11:42:00.069" v="14"/>
          <ac:spMkLst>
            <pc:docMk/>
            <pc:sldMk cId="3116347220" sldId="278"/>
            <ac:spMk id="28" creationId="{1B26E892-1320-40AA-9CA1-246721C18768}"/>
          </ac:spMkLst>
        </pc:spChg>
        <pc:cxnChg chg="del">
          <ac:chgData name="Remco Vrancken" userId="f9e00650-cab4-4ae8-9621-4c8ea7d9ab16" providerId="ADAL" clId="{FCB30BD6-529E-492A-B63A-C74D9935F30A}" dt="2021-09-16T11:42:00.069" v="14"/>
          <ac:cxnSpMkLst>
            <pc:docMk/>
            <pc:sldMk cId="3116347220" sldId="278"/>
            <ac:cxnSpMk id="25" creationId="{5E564EB3-35F2-4EFF-87DC-642DC020526D}"/>
          </ac:cxnSpMkLst>
        </pc:cxnChg>
        <pc:cxnChg chg="del">
          <ac:chgData name="Remco Vrancken" userId="f9e00650-cab4-4ae8-9621-4c8ea7d9ab16" providerId="ADAL" clId="{FCB30BD6-529E-492A-B63A-C74D9935F30A}" dt="2021-09-16T11:42:00.069" v="14"/>
          <ac:cxnSpMkLst>
            <pc:docMk/>
            <pc:sldMk cId="3116347220" sldId="278"/>
            <ac:cxnSpMk id="29" creationId="{C9A1F79C-E4D1-4AAE-BA11-3A09005252E3}"/>
          </ac:cxnSpMkLst>
        </pc:cxnChg>
      </pc:sldChg>
      <pc:sldChg chg="modSp new mod ord">
        <pc:chgData name="Remco Vrancken" userId="f9e00650-cab4-4ae8-9621-4c8ea7d9ab16" providerId="ADAL" clId="{FCB30BD6-529E-492A-B63A-C74D9935F30A}" dt="2021-09-16T11:55:25.440" v="408" actId="20577"/>
        <pc:sldMkLst>
          <pc:docMk/>
          <pc:sldMk cId="1909871476" sldId="279"/>
        </pc:sldMkLst>
        <pc:spChg chg="mod">
          <ac:chgData name="Remco Vrancken" userId="f9e00650-cab4-4ae8-9621-4c8ea7d9ab16" providerId="ADAL" clId="{FCB30BD6-529E-492A-B63A-C74D9935F30A}" dt="2021-09-16T11:55:25.440" v="408" actId="20577"/>
          <ac:spMkLst>
            <pc:docMk/>
            <pc:sldMk cId="1909871476" sldId="279"/>
            <ac:spMk id="2" creationId="{F9890FA7-76AE-4BEA-A139-527708B135BF}"/>
          </ac:spMkLst>
        </pc:spChg>
        <pc:spChg chg="mod">
          <ac:chgData name="Remco Vrancken" userId="f9e00650-cab4-4ae8-9621-4c8ea7d9ab16" providerId="ADAL" clId="{FCB30BD6-529E-492A-B63A-C74D9935F30A}" dt="2021-09-16T11:54:51.578" v="308" actId="20577"/>
          <ac:spMkLst>
            <pc:docMk/>
            <pc:sldMk cId="1909871476" sldId="279"/>
            <ac:spMk id="3" creationId="{0CCF2CA0-1B38-4825-AD75-A291C382F662}"/>
          </ac:spMkLst>
        </pc:spChg>
      </pc:sldChg>
    </pc:docChg>
  </pc:docChgLst>
  <pc:docChgLst>
    <pc:chgData name="Remco Vrancken" userId="f9e00650-cab4-4ae8-9621-4c8ea7d9ab16" providerId="ADAL" clId="{8EEF9540-975A-4DDB-946F-5044ADF0EDEA}"/>
    <pc:docChg chg="custSel addSld modSld">
      <pc:chgData name="Remco Vrancken" userId="f9e00650-cab4-4ae8-9621-4c8ea7d9ab16" providerId="ADAL" clId="{8EEF9540-975A-4DDB-946F-5044ADF0EDEA}" dt="2022-11-06T13:27:37.731" v="1034" actId="20577"/>
      <pc:docMkLst>
        <pc:docMk/>
      </pc:docMkLst>
      <pc:sldChg chg="modSp mod">
        <pc:chgData name="Remco Vrancken" userId="f9e00650-cab4-4ae8-9621-4c8ea7d9ab16" providerId="ADAL" clId="{8EEF9540-975A-4DDB-946F-5044ADF0EDEA}" dt="2022-11-06T13:27:37.731" v="1034" actId="20577"/>
        <pc:sldMkLst>
          <pc:docMk/>
          <pc:sldMk cId="2068137850" sldId="256"/>
        </pc:sldMkLst>
        <pc:spChg chg="mod">
          <ac:chgData name="Remco Vrancken" userId="f9e00650-cab4-4ae8-9621-4c8ea7d9ab16" providerId="ADAL" clId="{8EEF9540-975A-4DDB-946F-5044ADF0EDEA}" dt="2022-11-06T13:27:37.731" v="1034" actId="20577"/>
          <ac:spMkLst>
            <pc:docMk/>
            <pc:sldMk cId="2068137850" sldId="256"/>
            <ac:spMk id="2" creationId="{00000000-0000-0000-0000-000000000000}"/>
          </ac:spMkLst>
        </pc:spChg>
      </pc:sldChg>
      <pc:sldChg chg="modSp">
        <pc:chgData name="Remco Vrancken" userId="f9e00650-cab4-4ae8-9621-4c8ea7d9ab16" providerId="ADAL" clId="{8EEF9540-975A-4DDB-946F-5044ADF0EDEA}" dt="2022-11-06T13:05:40.776" v="1" actId="113"/>
        <pc:sldMkLst>
          <pc:docMk/>
          <pc:sldMk cId="1429141565" sldId="257"/>
        </pc:sldMkLst>
        <pc:spChg chg="mod">
          <ac:chgData name="Remco Vrancken" userId="f9e00650-cab4-4ae8-9621-4c8ea7d9ab16" providerId="ADAL" clId="{8EEF9540-975A-4DDB-946F-5044ADF0EDEA}" dt="2022-11-06T13:05:40.776" v="1" actId="113"/>
          <ac:spMkLst>
            <pc:docMk/>
            <pc:sldMk cId="1429141565" sldId="257"/>
            <ac:spMk id="6" creationId="{00000000-0000-0000-0000-000000000000}"/>
          </ac:spMkLst>
        </pc:spChg>
      </pc:sldChg>
      <pc:sldChg chg="modSp mod modAnim">
        <pc:chgData name="Remco Vrancken" userId="f9e00650-cab4-4ae8-9621-4c8ea7d9ab16" providerId="ADAL" clId="{8EEF9540-975A-4DDB-946F-5044ADF0EDEA}" dt="2022-11-06T13:06:49.676" v="162" actId="20577"/>
        <pc:sldMkLst>
          <pc:docMk/>
          <pc:sldMk cId="3338127440" sldId="258"/>
        </pc:sldMkLst>
        <pc:spChg chg="mod">
          <ac:chgData name="Remco Vrancken" userId="f9e00650-cab4-4ae8-9621-4c8ea7d9ab16" providerId="ADAL" clId="{8EEF9540-975A-4DDB-946F-5044ADF0EDEA}" dt="2022-11-06T13:06:49.676" v="162" actId="20577"/>
          <ac:spMkLst>
            <pc:docMk/>
            <pc:sldMk cId="3338127440" sldId="258"/>
            <ac:spMk id="5" creationId="{00000000-0000-0000-0000-000000000000}"/>
          </ac:spMkLst>
        </pc:spChg>
      </pc:sldChg>
      <pc:sldChg chg="modSp">
        <pc:chgData name="Remco Vrancken" userId="f9e00650-cab4-4ae8-9621-4c8ea7d9ab16" providerId="ADAL" clId="{8EEF9540-975A-4DDB-946F-5044ADF0EDEA}" dt="2022-11-06T13:08:46.603" v="163" actId="1076"/>
        <pc:sldMkLst>
          <pc:docMk/>
          <pc:sldMk cId="2355301761" sldId="270"/>
        </pc:sldMkLst>
        <pc:picChg chg="mod">
          <ac:chgData name="Remco Vrancken" userId="f9e00650-cab4-4ae8-9621-4c8ea7d9ab16" providerId="ADAL" clId="{8EEF9540-975A-4DDB-946F-5044ADF0EDEA}" dt="2022-11-06T13:08:46.603" v="163" actId="1076"/>
          <ac:picMkLst>
            <pc:docMk/>
            <pc:sldMk cId="2355301761" sldId="270"/>
            <ac:picMk id="4098" creationId="{00000000-0000-0000-0000-000000000000}"/>
          </ac:picMkLst>
        </pc:picChg>
      </pc:sldChg>
      <pc:sldChg chg="addSp modSp mod modAnim">
        <pc:chgData name="Remco Vrancken" userId="f9e00650-cab4-4ae8-9621-4c8ea7d9ab16" providerId="ADAL" clId="{8EEF9540-975A-4DDB-946F-5044ADF0EDEA}" dt="2022-11-06T13:13:36.494" v="409"/>
        <pc:sldMkLst>
          <pc:docMk/>
          <pc:sldMk cId="2625875814" sldId="271"/>
        </pc:sldMkLst>
        <pc:spChg chg="mod">
          <ac:chgData name="Remco Vrancken" userId="f9e00650-cab4-4ae8-9621-4c8ea7d9ab16" providerId="ADAL" clId="{8EEF9540-975A-4DDB-946F-5044ADF0EDEA}" dt="2022-11-06T13:12:40.594" v="397" actId="14100"/>
          <ac:spMkLst>
            <pc:docMk/>
            <pc:sldMk cId="2625875814" sldId="271"/>
            <ac:spMk id="3" creationId="{00000000-0000-0000-0000-000000000000}"/>
          </ac:spMkLst>
        </pc:spChg>
        <pc:spChg chg="mod">
          <ac:chgData name="Remco Vrancken" userId="f9e00650-cab4-4ae8-9621-4c8ea7d9ab16" providerId="ADAL" clId="{8EEF9540-975A-4DDB-946F-5044ADF0EDEA}" dt="2022-11-06T13:12:44.256" v="398" actId="1076"/>
          <ac:spMkLst>
            <pc:docMk/>
            <pc:sldMk cId="2625875814" sldId="271"/>
            <ac:spMk id="4" creationId="{00000000-0000-0000-0000-000000000000}"/>
          </ac:spMkLst>
        </pc:spChg>
        <pc:spChg chg="mod">
          <ac:chgData name="Remco Vrancken" userId="f9e00650-cab4-4ae8-9621-4c8ea7d9ab16" providerId="ADAL" clId="{8EEF9540-975A-4DDB-946F-5044ADF0EDEA}" dt="2022-11-06T13:12:48.442" v="399" actId="1076"/>
          <ac:spMkLst>
            <pc:docMk/>
            <pc:sldMk cId="2625875814" sldId="271"/>
            <ac:spMk id="5" creationId="{00000000-0000-0000-0000-000000000000}"/>
          </ac:spMkLst>
        </pc:spChg>
        <pc:spChg chg="mod">
          <ac:chgData name="Remco Vrancken" userId="f9e00650-cab4-4ae8-9621-4c8ea7d9ab16" providerId="ADAL" clId="{8EEF9540-975A-4DDB-946F-5044ADF0EDEA}" dt="2022-11-06T13:10:22.107" v="260" actId="1076"/>
          <ac:spMkLst>
            <pc:docMk/>
            <pc:sldMk cId="2625875814" sldId="271"/>
            <ac:spMk id="6" creationId="{00000000-0000-0000-0000-000000000000}"/>
          </ac:spMkLst>
        </pc:spChg>
        <pc:spChg chg="add mod">
          <ac:chgData name="Remco Vrancken" userId="f9e00650-cab4-4ae8-9621-4c8ea7d9ab16" providerId="ADAL" clId="{8EEF9540-975A-4DDB-946F-5044ADF0EDEA}" dt="2022-11-06T13:12:24.360" v="390" actId="1076"/>
          <ac:spMkLst>
            <pc:docMk/>
            <pc:sldMk cId="2625875814" sldId="271"/>
            <ac:spMk id="7" creationId="{753DBF2C-7AB9-5805-57C2-DFB813130556}"/>
          </ac:spMkLst>
        </pc:spChg>
        <pc:spChg chg="mod">
          <ac:chgData name="Remco Vrancken" userId="f9e00650-cab4-4ae8-9621-4c8ea7d9ab16" providerId="ADAL" clId="{8EEF9540-975A-4DDB-946F-5044ADF0EDEA}" dt="2022-11-06T13:12:12.430" v="386" actId="1076"/>
          <ac:spMkLst>
            <pc:docMk/>
            <pc:sldMk cId="2625875814" sldId="271"/>
            <ac:spMk id="8" creationId="{00000000-0000-0000-0000-000000000000}"/>
          </ac:spMkLst>
        </pc:spChg>
        <pc:spChg chg="mod">
          <ac:chgData name="Remco Vrancken" userId="f9e00650-cab4-4ae8-9621-4c8ea7d9ab16" providerId="ADAL" clId="{8EEF9540-975A-4DDB-946F-5044ADF0EDEA}" dt="2022-11-06T13:12:20.641" v="389" actId="1076"/>
          <ac:spMkLst>
            <pc:docMk/>
            <pc:sldMk cId="2625875814" sldId="271"/>
            <ac:spMk id="9" creationId="{00000000-0000-0000-0000-000000000000}"/>
          </ac:spMkLst>
        </pc:spChg>
        <pc:spChg chg="add mod">
          <ac:chgData name="Remco Vrancken" userId="f9e00650-cab4-4ae8-9621-4c8ea7d9ab16" providerId="ADAL" clId="{8EEF9540-975A-4DDB-946F-5044ADF0EDEA}" dt="2022-11-06T13:13:25.697" v="407" actId="1076"/>
          <ac:spMkLst>
            <pc:docMk/>
            <pc:sldMk cId="2625875814" sldId="271"/>
            <ac:spMk id="10" creationId="{9A8DEC5E-89F0-A443-2318-322568BFD9AF}"/>
          </ac:spMkLst>
        </pc:spChg>
        <pc:spChg chg="mod">
          <ac:chgData name="Remco Vrancken" userId="f9e00650-cab4-4ae8-9621-4c8ea7d9ab16" providerId="ADAL" clId="{8EEF9540-975A-4DDB-946F-5044ADF0EDEA}" dt="2022-11-06T13:12:18.137" v="388" actId="1076"/>
          <ac:spMkLst>
            <pc:docMk/>
            <pc:sldMk cId="2625875814" sldId="271"/>
            <ac:spMk id="11" creationId="{00000000-0000-0000-0000-000000000000}"/>
          </ac:spMkLst>
        </pc:spChg>
      </pc:sldChg>
      <pc:sldChg chg="modSp">
        <pc:chgData name="Remco Vrancken" userId="f9e00650-cab4-4ae8-9621-4c8ea7d9ab16" providerId="ADAL" clId="{8EEF9540-975A-4DDB-946F-5044ADF0EDEA}" dt="2022-11-06T13:21:40.363" v="1003" actId="20577"/>
        <pc:sldMkLst>
          <pc:docMk/>
          <pc:sldMk cId="4008826874" sldId="273"/>
        </pc:sldMkLst>
        <pc:graphicFrameChg chg="mod">
          <ac:chgData name="Remco Vrancken" userId="f9e00650-cab4-4ae8-9621-4c8ea7d9ab16" providerId="ADAL" clId="{8EEF9540-975A-4DDB-946F-5044ADF0EDEA}" dt="2022-11-06T13:21:40.363" v="1003" actId="20577"/>
          <ac:graphicFrameMkLst>
            <pc:docMk/>
            <pc:sldMk cId="4008826874" sldId="273"/>
            <ac:graphicFrameMk id="5" creationId="{4A3105C4-E736-474A-A8CD-18D2AB8B1AB2}"/>
          </ac:graphicFrameMkLst>
        </pc:graphicFrameChg>
      </pc:sldChg>
      <pc:sldChg chg="modSp mod">
        <pc:chgData name="Remco Vrancken" userId="f9e00650-cab4-4ae8-9621-4c8ea7d9ab16" providerId="ADAL" clId="{8EEF9540-975A-4DDB-946F-5044ADF0EDEA}" dt="2022-11-06T13:14:37.635" v="421" actId="20577"/>
        <pc:sldMkLst>
          <pc:docMk/>
          <pc:sldMk cId="1909871476" sldId="279"/>
        </pc:sldMkLst>
        <pc:spChg chg="mod">
          <ac:chgData name="Remco Vrancken" userId="f9e00650-cab4-4ae8-9621-4c8ea7d9ab16" providerId="ADAL" clId="{8EEF9540-975A-4DDB-946F-5044ADF0EDEA}" dt="2022-11-06T13:14:37.635" v="421" actId="20577"/>
          <ac:spMkLst>
            <pc:docMk/>
            <pc:sldMk cId="1909871476" sldId="279"/>
            <ac:spMk id="2" creationId="{F9890FA7-76AE-4BEA-A139-527708B135BF}"/>
          </ac:spMkLst>
        </pc:spChg>
      </pc:sldChg>
      <pc:sldChg chg="addSp modSp add mod">
        <pc:chgData name="Remco Vrancken" userId="f9e00650-cab4-4ae8-9621-4c8ea7d9ab16" providerId="ADAL" clId="{8EEF9540-975A-4DDB-946F-5044ADF0EDEA}" dt="2022-11-06T13:15:50.005" v="427" actId="14100"/>
        <pc:sldMkLst>
          <pc:docMk/>
          <pc:sldMk cId="2671567921" sldId="280"/>
        </pc:sldMkLst>
        <pc:spChg chg="add mod">
          <ac:chgData name="Remco Vrancken" userId="f9e00650-cab4-4ae8-9621-4c8ea7d9ab16" providerId="ADAL" clId="{8EEF9540-975A-4DDB-946F-5044ADF0EDEA}" dt="2022-11-06T13:15:50.005" v="427" actId="14100"/>
          <ac:spMkLst>
            <pc:docMk/>
            <pc:sldMk cId="2671567921" sldId="280"/>
            <ac:spMk id="4" creationId="{5B35F9ED-CD53-D2A4-371A-9DB6BAF25C5E}"/>
          </ac:spMkLst>
        </pc:spChg>
      </pc:sldChg>
      <pc:sldChg chg="addSp modSp add mod">
        <pc:chgData name="Remco Vrancken" userId="f9e00650-cab4-4ae8-9621-4c8ea7d9ab16" providerId="ADAL" clId="{8EEF9540-975A-4DDB-946F-5044ADF0EDEA}" dt="2022-11-06T13:16:25.669" v="434" actId="14100"/>
        <pc:sldMkLst>
          <pc:docMk/>
          <pc:sldMk cId="2717677160" sldId="281"/>
        </pc:sldMkLst>
        <pc:spChg chg="add mod">
          <ac:chgData name="Remco Vrancken" userId="f9e00650-cab4-4ae8-9621-4c8ea7d9ab16" providerId="ADAL" clId="{8EEF9540-975A-4DDB-946F-5044ADF0EDEA}" dt="2022-11-06T13:16:25.669" v="434" actId="14100"/>
          <ac:spMkLst>
            <pc:docMk/>
            <pc:sldMk cId="2717677160" sldId="281"/>
            <ac:spMk id="2" creationId="{CBE1566D-BED8-2162-6E6D-CC44F23125B3}"/>
          </ac:spMkLst>
        </pc:spChg>
        <pc:picChg chg="mod">
          <ac:chgData name="Remco Vrancken" userId="f9e00650-cab4-4ae8-9621-4c8ea7d9ab16" providerId="ADAL" clId="{8EEF9540-975A-4DDB-946F-5044ADF0EDEA}" dt="2022-11-06T13:16:10.275" v="431" actId="1076"/>
          <ac:picMkLst>
            <pc:docMk/>
            <pc:sldMk cId="2717677160" sldId="281"/>
            <ac:picMk id="2050" creationId="{00000000-0000-0000-0000-000000000000}"/>
          </ac:picMkLst>
        </pc:picChg>
      </pc:sldChg>
      <pc:sldChg chg="addSp modSp add mod">
        <pc:chgData name="Remco Vrancken" userId="f9e00650-cab4-4ae8-9621-4c8ea7d9ab16" providerId="ADAL" clId="{8EEF9540-975A-4DDB-946F-5044ADF0EDEA}" dt="2022-11-06T13:17:09.595" v="441" actId="1076"/>
        <pc:sldMkLst>
          <pc:docMk/>
          <pc:sldMk cId="2762708898" sldId="282"/>
        </pc:sldMkLst>
        <pc:spChg chg="add mod">
          <ac:chgData name="Remco Vrancken" userId="f9e00650-cab4-4ae8-9621-4c8ea7d9ab16" providerId="ADAL" clId="{8EEF9540-975A-4DDB-946F-5044ADF0EDEA}" dt="2022-11-06T13:17:09.595" v="441" actId="1076"/>
          <ac:spMkLst>
            <pc:docMk/>
            <pc:sldMk cId="2762708898" sldId="282"/>
            <ac:spMk id="2" creationId="{691DF46B-5ED7-574E-9E28-EABD28C14861}"/>
          </ac:spMkLst>
        </pc:spChg>
        <pc:picChg chg="mod">
          <ac:chgData name="Remco Vrancken" userId="f9e00650-cab4-4ae8-9621-4c8ea7d9ab16" providerId="ADAL" clId="{8EEF9540-975A-4DDB-946F-5044ADF0EDEA}" dt="2022-11-06T13:16:52.621" v="438" actId="1076"/>
          <ac:picMkLst>
            <pc:docMk/>
            <pc:sldMk cId="2762708898" sldId="282"/>
            <ac:picMk id="3074" creationId="{00000000-0000-0000-0000-000000000000}"/>
          </ac:picMkLst>
        </pc:picChg>
      </pc:sldChg>
      <pc:sldChg chg="addSp modSp add mod">
        <pc:chgData name="Remco Vrancken" userId="f9e00650-cab4-4ae8-9621-4c8ea7d9ab16" providerId="ADAL" clId="{8EEF9540-975A-4DDB-946F-5044ADF0EDEA}" dt="2022-11-06T13:18:24.091" v="449" actId="1076"/>
        <pc:sldMkLst>
          <pc:docMk/>
          <pc:sldMk cId="1575364528" sldId="283"/>
        </pc:sldMkLst>
        <pc:spChg chg="add mod">
          <ac:chgData name="Remco Vrancken" userId="f9e00650-cab4-4ae8-9621-4c8ea7d9ab16" providerId="ADAL" clId="{8EEF9540-975A-4DDB-946F-5044ADF0EDEA}" dt="2022-11-06T13:18:24.091" v="449" actId="1076"/>
          <ac:spMkLst>
            <pc:docMk/>
            <pc:sldMk cId="1575364528" sldId="283"/>
            <ac:spMk id="2" creationId="{037E3211-8C3D-4377-C8FA-50A38468E73E}"/>
          </ac:spMkLst>
        </pc:spChg>
        <pc:picChg chg="mod">
          <ac:chgData name="Remco Vrancken" userId="f9e00650-cab4-4ae8-9621-4c8ea7d9ab16" providerId="ADAL" clId="{8EEF9540-975A-4DDB-946F-5044ADF0EDEA}" dt="2022-11-06T13:18:18.015" v="448" actId="1076"/>
          <ac:picMkLst>
            <pc:docMk/>
            <pc:sldMk cId="1575364528" sldId="283"/>
            <ac:picMk id="4098" creationId="{00000000-0000-0000-0000-000000000000}"/>
          </ac:picMkLst>
        </pc:picChg>
      </pc:sldChg>
      <pc:sldChg chg="modSp new mod">
        <pc:chgData name="Remco Vrancken" userId="f9e00650-cab4-4ae8-9621-4c8ea7d9ab16" providerId="ADAL" clId="{8EEF9540-975A-4DDB-946F-5044ADF0EDEA}" dt="2022-11-06T13:25:15.277" v="1032" actId="20577"/>
        <pc:sldMkLst>
          <pc:docMk/>
          <pc:sldMk cId="697349844" sldId="284"/>
        </pc:sldMkLst>
        <pc:spChg chg="mod">
          <ac:chgData name="Remco Vrancken" userId="f9e00650-cab4-4ae8-9621-4c8ea7d9ab16" providerId="ADAL" clId="{8EEF9540-975A-4DDB-946F-5044ADF0EDEA}" dt="2022-11-06T13:25:15.277" v="1032" actId="20577"/>
          <ac:spMkLst>
            <pc:docMk/>
            <pc:sldMk cId="697349844" sldId="284"/>
            <ac:spMk id="2" creationId="{16BF3A7D-6061-1DE6-721E-4DCC19312849}"/>
          </ac:spMkLst>
        </pc:spChg>
        <pc:spChg chg="mod">
          <ac:chgData name="Remco Vrancken" userId="f9e00650-cab4-4ae8-9621-4c8ea7d9ab16" providerId="ADAL" clId="{8EEF9540-975A-4DDB-946F-5044ADF0EDEA}" dt="2022-11-06T13:24:40.310" v="1028" actId="1076"/>
          <ac:spMkLst>
            <pc:docMk/>
            <pc:sldMk cId="697349844" sldId="284"/>
            <ac:spMk id="3" creationId="{E710F04F-BFB2-1191-9F0F-F455A4F688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B1B6-F143-4149-B338-18D9FFC1B8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A6254-AE48-48B3-ACF1-A8F8C8B55B89}">
      <dgm:prSet/>
      <dgm:spPr/>
      <dgm:t>
        <a:bodyPr/>
        <a:lstStyle/>
        <a:p>
          <a:r>
            <a:rPr lang="nl-NL" dirty="0"/>
            <a:t>Startopdracht (5m)</a:t>
          </a:r>
          <a:endParaRPr lang="en-US" dirty="0"/>
        </a:p>
      </dgm:t>
    </dgm:pt>
    <dgm:pt modelId="{F90F6150-2D5D-474A-BBE6-6FFD0287F7B3}" type="parTrans" cxnId="{5E4445F3-536D-43F2-A952-8C5F4C4411BF}">
      <dgm:prSet/>
      <dgm:spPr/>
      <dgm:t>
        <a:bodyPr/>
        <a:lstStyle/>
        <a:p>
          <a:endParaRPr lang="en-US"/>
        </a:p>
      </dgm:t>
    </dgm:pt>
    <dgm:pt modelId="{112B4AA9-E80A-45EF-8733-9D72D9BFCDB4}" type="sibTrans" cxnId="{5E4445F3-536D-43F2-A952-8C5F4C4411BF}">
      <dgm:prSet/>
      <dgm:spPr/>
      <dgm:t>
        <a:bodyPr/>
        <a:lstStyle/>
        <a:p>
          <a:endParaRPr lang="en-US"/>
        </a:p>
      </dgm:t>
    </dgm:pt>
    <dgm:pt modelId="{B2981DEE-CAEF-44D0-9052-05C768ED4127}">
      <dgm:prSet/>
      <dgm:spPr/>
      <dgm:t>
        <a:bodyPr/>
        <a:lstStyle/>
        <a:p>
          <a:r>
            <a:rPr lang="nl-NL" dirty="0"/>
            <a:t>Korte uitleg/herhaling theorie (5m) </a:t>
          </a:r>
          <a:endParaRPr lang="en-US" dirty="0"/>
        </a:p>
      </dgm:t>
    </dgm:pt>
    <dgm:pt modelId="{C23C1360-A3E7-402A-9DCC-C68DF11FED10}" type="parTrans" cxnId="{AC4A2346-AEC4-4412-A253-0CEE9E40A740}">
      <dgm:prSet/>
      <dgm:spPr/>
      <dgm:t>
        <a:bodyPr/>
        <a:lstStyle/>
        <a:p>
          <a:endParaRPr lang="en-US"/>
        </a:p>
      </dgm:t>
    </dgm:pt>
    <dgm:pt modelId="{5207721A-CB68-45FA-8831-A506E5671A01}" type="sibTrans" cxnId="{AC4A2346-AEC4-4412-A253-0CEE9E40A740}">
      <dgm:prSet/>
      <dgm:spPr/>
      <dgm:t>
        <a:bodyPr/>
        <a:lstStyle/>
        <a:p>
          <a:endParaRPr lang="en-US"/>
        </a:p>
      </dgm:t>
    </dgm:pt>
    <dgm:pt modelId="{05710872-7B81-4DF2-BBB5-E4F2A0D478A5}">
      <dgm:prSet/>
      <dgm:spPr/>
      <dgm:t>
        <a:bodyPr/>
        <a:lstStyle/>
        <a:p>
          <a:r>
            <a:rPr lang="nl-NL"/>
            <a:t>Samen oefenen (10m)</a:t>
          </a:r>
          <a:endParaRPr lang="en-US"/>
        </a:p>
      </dgm:t>
    </dgm:pt>
    <dgm:pt modelId="{B76C99AF-0773-41CB-9959-A476E62155BB}" type="parTrans" cxnId="{09C27C5C-5A4F-4E4A-B2FB-71AE89D09EED}">
      <dgm:prSet/>
      <dgm:spPr/>
      <dgm:t>
        <a:bodyPr/>
        <a:lstStyle/>
        <a:p>
          <a:endParaRPr lang="en-US"/>
        </a:p>
      </dgm:t>
    </dgm:pt>
    <dgm:pt modelId="{31E02528-C6E2-4F69-B1AB-56A6720F6C26}" type="sibTrans" cxnId="{09C27C5C-5A4F-4E4A-B2FB-71AE89D09EED}">
      <dgm:prSet/>
      <dgm:spPr/>
      <dgm:t>
        <a:bodyPr/>
        <a:lstStyle/>
        <a:p>
          <a:endParaRPr lang="en-US"/>
        </a:p>
      </dgm:t>
    </dgm:pt>
    <dgm:pt modelId="{3ACF92DB-16C3-46E8-AFC3-467E975968D4}">
      <dgm:prSet/>
      <dgm:spPr/>
      <dgm:t>
        <a:bodyPr/>
        <a:lstStyle/>
        <a:p>
          <a:r>
            <a:rPr lang="nl-NL" dirty="0"/>
            <a:t>Tijd voor huiswerk maken h2 lezen: hoofdgedachte en hoofdzaken (25m)</a:t>
          </a:r>
          <a:endParaRPr lang="en-US" dirty="0"/>
        </a:p>
      </dgm:t>
    </dgm:pt>
    <dgm:pt modelId="{98047832-8408-4562-A7CB-A6F866361C6F}" type="parTrans" cxnId="{A7505EF7-C7AC-42DF-9FE7-C156A07E8B72}">
      <dgm:prSet/>
      <dgm:spPr/>
      <dgm:t>
        <a:bodyPr/>
        <a:lstStyle/>
        <a:p>
          <a:endParaRPr lang="en-US"/>
        </a:p>
      </dgm:t>
    </dgm:pt>
    <dgm:pt modelId="{6CA4C283-5016-4414-ACDB-277333410C4B}" type="sibTrans" cxnId="{A7505EF7-C7AC-42DF-9FE7-C156A07E8B72}">
      <dgm:prSet/>
      <dgm:spPr/>
      <dgm:t>
        <a:bodyPr/>
        <a:lstStyle/>
        <a:p>
          <a:endParaRPr lang="en-US"/>
        </a:p>
      </dgm:t>
    </dgm:pt>
    <dgm:pt modelId="{8139F135-5B87-4C64-8ED7-1F70ADF36FF0}">
      <dgm:prSet/>
      <dgm:spPr/>
      <dgm:t>
        <a:bodyPr/>
        <a:lstStyle/>
        <a:p>
          <a:r>
            <a:rPr lang="nl-NL" dirty="0" err="1"/>
            <a:t>kahoot</a:t>
          </a:r>
          <a:r>
            <a:rPr lang="nl-NL" dirty="0"/>
            <a:t> (5m)</a:t>
          </a:r>
          <a:endParaRPr lang="en-US" dirty="0"/>
        </a:p>
      </dgm:t>
    </dgm:pt>
    <dgm:pt modelId="{4B2DCE73-E7F6-4162-A131-F4270DCB5646}" type="parTrans" cxnId="{7BEFC1E5-7B7D-472F-90B1-B08B3AF08461}">
      <dgm:prSet/>
      <dgm:spPr/>
    </dgm:pt>
    <dgm:pt modelId="{9BBB8F38-2A19-4A04-8AFF-E4F973BEA1E7}" type="sibTrans" cxnId="{7BEFC1E5-7B7D-472F-90B1-B08B3AF08461}">
      <dgm:prSet/>
      <dgm:spPr/>
    </dgm:pt>
    <dgm:pt modelId="{F7698C31-2D14-474B-8FAD-FCA2071F36C3}">
      <dgm:prSet/>
      <dgm:spPr/>
      <dgm:t>
        <a:bodyPr/>
        <a:lstStyle/>
        <a:p>
          <a:r>
            <a:rPr lang="en-US" dirty="0" err="1"/>
            <a:t>Afsluiting</a:t>
          </a:r>
          <a:r>
            <a:rPr lang="en-US" dirty="0"/>
            <a:t>: wat </a:t>
          </a:r>
          <a:r>
            <a:rPr lang="en-US" dirty="0" err="1"/>
            <a:t>heb</a:t>
          </a:r>
          <a:r>
            <a:rPr lang="en-US" dirty="0"/>
            <a:t> </a:t>
          </a:r>
          <a:r>
            <a:rPr lang="en-US" dirty="0" err="1"/>
            <a:t>jij</a:t>
          </a:r>
          <a:r>
            <a:rPr lang="en-US" dirty="0"/>
            <a:t> </a:t>
          </a:r>
          <a:r>
            <a:rPr lang="en-US" dirty="0" err="1"/>
            <a:t>geleerd</a:t>
          </a:r>
          <a:r>
            <a:rPr lang="en-US" dirty="0"/>
            <a:t>????</a:t>
          </a:r>
        </a:p>
      </dgm:t>
    </dgm:pt>
    <dgm:pt modelId="{D6CBC451-E1E1-481A-9026-5AF9ED3605E4}" type="parTrans" cxnId="{5C492459-A47F-42DB-BC14-20BD07D33731}">
      <dgm:prSet/>
      <dgm:spPr/>
    </dgm:pt>
    <dgm:pt modelId="{9B0D5576-2752-4912-9AAD-E433E038F79F}" type="sibTrans" cxnId="{5C492459-A47F-42DB-BC14-20BD07D33731}">
      <dgm:prSet/>
      <dgm:spPr/>
    </dgm:pt>
    <dgm:pt modelId="{B812CD1E-2B55-4040-91B1-7C8B24D8C08F}" type="pres">
      <dgm:prSet presAssocID="{2F42B1B6-F143-4149-B338-18D9FFC1B840}" presName="linear" presStyleCnt="0">
        <dgm:presLayoutVars>
          <dgm:animLvl val="lvl"/>
          <dgm:resizeHandles val="exact"/>
        </dgm:presLayoutVars>
      </dgm:prSet>
      <dgm:spPr/>
    </dgm:pt>
    <dgm:pt modelId="{32A87F3F-6D9F-4D2E-845D-F7690D028BE6}" type="pres">
      <dgm:prSet presAssocID="{CE9A6254-AE48-48B3-ACF1-A8F8C8B55B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64BD6D5-5894-4FE3-A7AA-B28AB39E6644}" type="pres">
      <dgm:prSet presAssocID="{112B4AA9-E80A-45EF-8733-9D72D9BFCDB4}" presName="spacer" presStyleCnt="0"/>
      <dgm:spPr/>
    </dgm:pt>
    <dgm:pt modelId="{83FCADA8-BB44-43EC-949D-97851D695062}" type="pres">
      <dgm:prSet presAssocID="{B2981DEE-CAEF-44D0-9052-05C768ED412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A2FB9B3-837C-4599-910E-425C71A024C8}" type="pres">
      <dgm:prSet presAssocID="{5207721A-CB68-45FA-8831-A506E5671A01}" presName="spacer" presStyleCnt="0"/>
      <dgm:spPr/>
    </dgm:pt>
    <dgm:pt modelId="{32B82ED4-7F3A-47B9-8179-5E846425895E}" type="pres">
      <dgm:prSet presAssocID="{05710872-7B81-4DF2-BBB5-E4F2A0D478A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0988EA0-CDE3-4DAE-8390-86FF80E8FB89}" type="pres">
      <dgm:prSet presAssocID="{31E02528-C6E2-4F69-B1AB-56A6720F6C26}" presName="spacer" presStyleCnt="0"/>
      <dgm:spPr/>
    </dgm:pt>
    <dgm:pt modelId="{D3EC5CC2-B2B3-48A4-B331-3BADA3E68F3A}" type="pres">
      <dgm:prSet presAssocID="{3ACF92DB-16C3-46E8-AFC3-467E975968D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36018AE-83CC-4A91-8985-3E1BE5FDCD46}" type="pres">
      <dgm:prSet presAssocID="{6CA4C283-5016-4414-ACDB-277333410C4B}" presName="spacer" presStyleCnt="0"/>
      <dgm:spPr/>
    </dgm:pt>
    <dgm:pt modelId="{4D2BD5BC-091A-43EA-AA7E-E996EA9B85AE}" type="pres">
      <dgm:prSet presAssocID="{8139F135-5B87-4C64-8ED7-1F70ADF36F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95280F-748E-42DC-A670-B6A57653DBA2}" type="pres">
      <dgm:prSet presAssocID="{9BBB8F38-2A19-4A04-8AFF-E4F973BEA1E7}" presName="spacer" presStyleCnt="0"/>
      <dgm:spPr/>
    </dgm:pt>
    <dgm:pt modelId="{A2034C64-8CAE-469F-87C6-44BA864495D0}" type="pres">
      <dgm:prSet presAssocID="{F7698C31-2D14-474B-8FAD-FCA2071F36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7711F28-9EA4-4FFF-BFA0-FF4BD6A2811F}" type="presOf" srcId="{05710872-7B81-4DF2-BBB5-E4F2A0D478A5}" destId="{32B82ED4-7F3A-47B9-8179-5E846425895E}" srcOrd="0" destOrd="0" presId="urn:microsoft.com/office/officeart/2005/8/layout/vList2"/>
    <dgm:cxn modelId="{EB9C672A-4AFF-419D-B6A2-ED4D1AACBF30}" type="presOf" srcId="{3ACF92DB-16C3-46E8-AFC3-467E975968D4}" destId="{D3EC5CC2-B2B3-48A4-B331-3BADA3E68F3A}" srcOrd="0" destOrd="0" presId="urn:microsoft.com/office/officeart/2005/8/layout/vList2"/>
    <dgm:cxn modelId="{09C27C5C-5A4F-4E4A-B2FB-71AE89D09EED}" srcId="{2F42B1B6-F143-4149-B338-18D9FFC1B840}" destId="{05710872-7B81-4DF2-BBB5-E4F2A0D478A5}" srcOrd="2" destOrd="0" parTransId="{B76C99AF-0773-41CB-9959-A476E62155BB}" sibTransId="{31E02528-C6E2-4F69-B1AB-56A6720F6C26}"/>
    <dgm:cxn modelId="{AC4A2346-AEC4-4412-A253-0CEE9E40A740}" srcId="{2F42B1B6-F143-4149-B338-18D9FFC1B840}" destId="{B2981DEE-CAEF-44D0-9052-05C768ED4127}" srcOrd="1" destOrd="0" parTransId="{C23C1360-A3E7-402A-9DCC-C68DF11FED10}" sibTransId="{5207721A-CB68-45FA-8831-A506E5671A01}"/>
    <dgm:cxn modelId="{5C492459-A47F-42DB-BC14-20BD07D33731}" srcId="{2F42B1B6-F143-4149-B338-18D9FFC1B840}" destId="{F7698C31-2D14-474B-8FAD-FCA2071F36C3}" srcOrd="5" destOrd="0" parTransId="{D6CBC451-E1E1-481A-9026-5AF9ED3605E4}" sibTransId="{9B0D5576-2752-4912-9AAD-E433E038F79F}"/>
    <dgm:cxn modelId="{D895799F-2DFF-42B8-81C9-55564F06DE18}" type="presOf" srcId="{8139F135-5B87-4C64-8ED7-1F70ADF36FF0}" destId="{4D2BD5BC-091A-43EA-AA7E-E996EA9B85AE}" srcOrd="0" destOrd="0" presId="urn:microsoft.com/office/officeart/2005/8/layout/vList2"/>
    <dgm:cxn modelId="{187A83BE-CF0E-4D85-8524-18F3F926D2C5}" type="presOf" srcId="{F7698C31-2D14-474B-8FAD-FCA2071F36C3}" destId="{A2034C64-8CAE-469F-87C6-44BA864495D0}" srcOrd="0" destOrd="0" presId="urn:microsoft.com/office/officeart/2005/8/layout/vList2"/>
    <dgm:cxn modelId="{39706CE2-F7BE-43F8-A2EB-B9BD634C6C94}" type="presOf" srcId="{CE9A6254-AE48-48B3-ACF1-A8F8C8B55B89}" destId="{32A87F3F-6D9F-4D2E-845D-F7690D028BE6}" srcOrd="0" destOrd="0" presId="urn:microsoft.com/office/officeart/2005/8/layout/vList2"/>
    <dgm:cxn modelId="{7BEFC1E5-7B7D-472F-90B1-B08B3AF08461}" srcId="{2F42B1B6-F143-4149-B338-18D9FFC1B840}" destId="{8139F135-5B87-4C64-8ED7-1F70ADF36FF0}" srcOrd="4" destOrd="0" parTransId="{4B2DCE73-E7F6-4162-A131-F4270DCB5646}" sibTransId="{9BBB8F38-2A19-4A04-8AFF-E4F973BEA1E7}"/>
    <dgm:cxn modelId="{5E4445F3-536D-43F2-A952-8C5F4C4411BF}" srcId="{2F42B1B6-F143-4149-B338-18D9FFC1B840}" destId="{CE9A6254-AE48-48B3-ACF1-A8F8C8B55B89}" srcOrd="0" destOrd="0" parTransId="{F90F6150-2D5D-474A-BBE6-6FFD0287F7B3}" sibTransId="{112B4AA9-E80A-45EF-8733-9D72D9BFCDB4}"/>
    <dgm:cxn modelId="{E70E31F5-BB22-49E4-9E3D-BC645138D68C}" type="presOf" srcId="{2F42B1B6-F143-4149-B338-18D9FFC1B840}" destId="{B812CD1E-2B55-4040-91B1-7C8B24D8C08F}" srcOrd="0" destOrd="0" presId="urn:microsoft.com/office/officeart/2005/8/layout/vList2"/>
    <dgm:cxn modelId="{A7505EF7-C7AC-42DF-9FE7-C156A07E8B72}" srcId="{2F42B1B6-F143-4149-B338-18D9FFC1B840}" destId="{3ACF92DB-16C3-46E8-AFC3-467E975968D4}" srcOrd="3" destOrd="0" parTransId="{98047832-8408-4562-A7CB-A6F866361C6F}" sibTransId="{6CA4C283-5016-4414-ACDB-277333410C4B}"/>
    <dgm:cxn modelId="{756366FE-E173-473F-BC0F-48B5CBB6B455}" type="presOf" srcId="{B2981DEE-CAEF-44D0-9052-05C768ED4127}" destId="{83FCADA8-BB44-43EC-949D-97851D695062}" srcOrd="0" destOrd="0" presId="urn:microsoft.com/office/officeart/2005/8/layout/vList2"/>
    <dgm:cxn modelId="{05A129B5-75FC-408C-B603-C0C62D00552D}" type="presParOf" srcId="{B812CD1E-2B55-4040-91B1-7C8B24D8C08F}" destId="{32A87F3F-6D9F-4D2E-845D-F7690D028BE6}" srcOrd="0" destOrd="0" presId="urn:microsoft.com/office/officeart/2005/8/layout/vList2"/>
    <dgm:cxn modelId="{46B7B1D1-9EBE-4190-832F-F11EDDC72EB5}" type="presParOf" srcId="{B812CD1E-2B55-4040-91B1-7C8B24D8C08F}" destId="{564BD6D5-5894-4FE3-A7AA-B28AB39E6644}" srcOrd="1" destOrd="0" presId="urn:microsoft.com/office/officeart/2005/8/layout/vList2"/>
    <dgm:cxn modelId="{68145688-7D14-4305-B872-E4F62F378111}" type="presParOf" srcId="{B812CD1E-2B55-4040-91B1-7C8B24D8C08F}" destId="{83FCADA8-BB44-43EC-949D-97851D695062}" srcOrd="2" destOrd="0" presId="urn:microsoft.com/office/officeart/2005/8/layout/vList2"/>
    <dgm:cxn modelId="{59850AAE-9431-4ECD-8646-474F0E303DA2}" type="presParOf" srcId="{B812CD1E-2B55-4040-91B1-7C8B24D8C08F}" destId="{DA2FB9B3-837C-4599-910E-425C71A024C8}" srcOrd="3" destOrd="0" presId="urn:microsoft.com/office/officeart/2005/8/layout/vList2"/>
    <dgm:cxn modelId="{8FAA0D97-8243-4295-9F5E-9D2866102509}" type="presParOf" srcId="{B812CD1E-2B55-4040-91B1-7C8B24D8C08F}" destId="{32B82ED4-7F3A-47B9-8179-5E846425895E}" srcOrd="4" destOrd="0" presId="urn:microsoft.com/office/officeart/2005/8/layout/vList2"/>
    <dgm:cxn modelId="{E9FE5AFA-BF11-487B-8081-73E332777AC5}" type="presParOf" srcId="{B812CD1E-2B55-4040-91B1-7C8B24D8C08F}" destId="{80988EA0-CDE3-4DAE-8390-86FF80E8FB89}" srcOrd="5" destOrd="0" presId="urn:microsoft.com/office/officeart/2005/8/layout/vList2"/>
    <dgm:cxn modelId="{F589A720-BEF0-45D4-B7C6-F2C0E8A48806}" type="presParOf" srcId="{B812CD1E-2B55-4040-91B1-7C8B24D8C08F}" destId="{D3EC5CC2-B2B3-48A4-B331-3BADA3E68F3A}" srcOrd="6" destOrd="0" presId="urn:microsoft.com/office/officeart/2005/8/layout/vList2"/>
    <dgm:cxn modelId="{56FB5D13-A99C-45BB-BF46-13766F36DCA1}" type="presParOf" srcId="{B812CD1E-2B55-4040-91B1-7C8B24D8C08F}" destId="{036018AE-83CC-4A91-8985-3E1BE5FDCD46}" srcOrd="7" destOrd="0" presId="urn:microsoft.com/office/officeart/2005/8/layout/vList2"/>
    <dgm:cxn modelId="{FB13C0C8-E20E-4856-8CBC-5FFB65F20033}" type="presParOf" srcId="{B812CD1E-2B55-4040-91B1-7C8B24D8C08F}" destId="{4D2BD5BC-091A-43EA-AA7E-E996EA9B85AE}" srcOrd="8" destOrd="0" presId="urn:microsoft.com/office/officeart/2005/8/layout/vList2"/>
    <dgm:cxn modelId="{B591C094-5DC7-49A4-BF0C-3AE279E211E0}" type="presParOf" srcId="{B812CD1E-2B55-4040-91B1-7C8B24D8C08F}" destId="{A695280F-748E-42DC-A670-B6A57653DBA2}" srcOrd="9" destOrd="0" presId="urn:microsoft.com/office/officeart/2005/8/layout/vList2"/>
    <dgm:cxn modelId="{E63CC3E1-C79F-4828-823D-A063884C1FC4}" type="presParOf" srcId="{B812CD1E-2B55-4040-91B1-7C8B24D8C08F}" destId="{A2034C64-8CAE-469F-87C6-44BA864495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87F3F-6D9F-4D2E-845D-F7690D028BE6}">
      <dsp:nvSpPr>
        <dsp:cNvPr id="0" name=""/>
        <dsp:cNvSpPr/>
      </dsp:nvSpPr>
      <dsp:spPr>
        <a:xfrm>
          <a:off x="0" y="18656"/>
          <a:ext cx="4231481" cy="763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Startopdracht (5m)</a:t>
          </a:r>
          <a:endParaRPr lang="en-US" sz="2100" kern="1200" dirty="0"/>
        </a:p>
      </dsp:txBody>
      <dsp:txXfrm>
        <a:off x="37275" y="55931"/>
        <a:ext cx="4156931" cy="689039"/>
      </dsp:txXfrm>
    </dsp:sp>
    <dsp:sp modelId="{83FCADA8-BB44-43EC-949D-97851D695062}">
      <dsp:nvSpPr>
        <dsp:cNvPr id="0" name=""/>
        <dsp:cNvSpPr/>
      </dsp:nvSpPr>
      <dsp:spPr>
        <a:xfrm>
          <a:off x="0" y="842725"/>
          <a:ext cx="4231481" cy="763589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Korte uitleg/herhaling theorie (5m) </a:t>
          </a:r>
          <a:endParaRPr lang="en-US" sz="2100" kern="1200" dirty="0"/>
        </a:p>
      </dsp:txBody>
      <dsp:txXfrm>
        <a:off x="37275" y="880000"/>
        <a:ext cx="4156931" cy="689039"/>
      </dsp:txXfrm>
    </dsp:sp>
    <dsp:sp modelId="{32B82ED4-7F3A-47B9-8179-5E846425895E}">
      <dsp:nvSpPr>
        <dsp:cNvPr id="0" name=""/>
        <dsp:cNvSpPr/>
      </dsp:nvSpPr>
      <dsp:spPr>
        <a:xfrm>
          <a:off x="0" y="1666795"/>
          <a:ext cx="4231481" cy="763589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Samen oefenen (10m)</a:t>
          </a:r>
          <a:endParaRPr lang="en-US" sz="2100" kern="1200"/>
        </a:p>
      </dsp:txBody>
      <dsp:txXfrm>
        <a:off x="37275" y="1704070"/>
        <a:ext cx="4156931" cy="689039"/>
      </dsp:txXfrm>
    </dsp:sp>
    <dsp:sp modelId="{D3EC5CC2-B2B3-48A4-B331-3BADA3E68F3A}">
      <dsp:nvSpPr>
        <dsp:cNvPr id="0" name=""/>
        <dsp:cNvSpPr/>
      </dsp:nvSpPr>
      <dsp:spPr>
        <a:xfrm>
          <a:off x="0" y="2490864"/>
          <a:ext cx="4231481" cy="763589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Tijd voor huiswerk maken h2 lezen: hoofdgedachte en hoofdzaken (25m)</a:t>
          </a:r>
          <a:endParaRPr lang="en-US" sz="2100" kern="1200" dirty="0"/>
        </a:p>
      </dsp:txBody>
      <dsp:txXfrm>
        <a:off x="37275" y="2528139"/>
        <a:ext cx="4156931" cy="689039"/>
      </dsp:txXfrm>
    </dsp:sp>
    <dsp:sp modelId="{4D2BD5BC-091A-43EA-AA7E-E996EA9B85AE}">
      <dsp:nvSpPr>
        <dsp:cNvPr id="0" name=""/>
        <dsp:cNvSpPr/>
      </dsp:nvSpPr>
      <dsp:spPr>
        <a:xfrm>
          <a:off x="0" y="3314934"/>
          <a:ext cx="4231481" cy="763589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/>
            <a:t>kahoot</a:t>
          </a:r>
          <a:r>
            <a:rPr lang="nl-NL" sz="2100" kern="1200" dirty="0"/>
            <a:t> (5m)</a:t>
          </a:r>
          <a:endParaRPr lang="en-US" sz="2100" kern="1200" dirty="0"/>
        </a:p>
      </dsp:txBody>
      <dsp:txXfrm>
        <a:off x="37275" y="3352209"/>
        <a:ext cx="4156931" cy="689039"/>
      </dsp:txXfrm>
    </dsp:sp>
    <dsp:sp modelId="{A2034C64-8CAE-469F-87C6-44BA864495D0}">
      <dsp:nvSpPr>
        <dsp:cNvPr id="0" name=""/>
        <dsp:cNvSpPr/>
      </dsp:nvSpPr>
      <dsp:spPr>
        <a:xfrm>
          <a:off x="0" y="4139004"/>
          <a:ext cx="4231481" cy="76358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Afsluiting</a:t>
          </a:r>
          <a:r>
            <a:rPr lang="en-US" sz="2100" kern="1200" dirty="0"/>
            <a:t>: wat </a:t>
          </a:r>
          <a:r>
            <a:rPr lang="en-US" sz="2100" kern="1200" dirty="0" err="1"/>
            <a:t>heb</a:t>
          </a:r>
          <a:r>
            <a:rPr lang="en-US" sz="2100" kern="1200" dirty="0"/>
            <a:t> </a:t>
          </a:r>
          <a:r>
            <a:rPr lang="en-US" sz="2100" kern="1200" dirty="0" err="1"/>
            <a:t>jij</a:t>
          </a:r>
          <a:r>
            <a:rPr lang="en-US" sz="2100" kern="1200" dirty="0"/>
            <a:t> </a:t>
          </a:r>
          <a:r>
            <a:rPr lang="en-US" sz="2100" kern="1200" dirty="0" err="1"/>
            <a:t>geleerd</a:t>
          </a:r>
          <a:r>
            <a:rPr lang="en-US" sz="2100" kern="1200" dirty="0"/>
            <a:t>????</a:t>
          </a:r>
        </a:p>
      </dsp:txBody>
      <dsp:txXfrm>
        <a:off x="37275" y="4176279"/>
        <a:ext cx="4156931" cy="68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5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9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Voorbeeld opsomming</a:t>
            </a:r>
          </a:p>
          <a:p>
            <a:pPr lvl="2"/>
            <a:r>
              <a:rPr lang="nl-NL" dirty="0"/>
              <a:t>Tekst</a:t>
            </a:r>
          </a:p>
          <a:p>
            <a:pPr lvl="3"/>
            <a:r>
              <a:rPr lang="nl-NL" dirty="0"/>
              <a:t>Voorbeeld opsomming 2</a:t>
            </a:r>
          </a:p>
          <a:p>
            <a:pPr lvl="4"/>
            <a:r>
              <a:rPr lang="nl-NL" dirty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Tekstdia</a:t>
            </a:r>
            <a:r>
              <a:rPr lang="nl-NL" dirty="0"/>
              <a:t> titel</a:t>
            </a:r>
          </a:p>
        </p:txBody>
      </p:sp>
    </p:spTree>
    <p:extLst>
      <p:ext uri="{BB962C8B-B14F-4D97-AF65-F5344CB8AC3E}">
        <p14:creationId xmlns:p14="http://schemas.microsoft.com/office/powerpoint/2010/main" val="163100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41939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Voorbeeld opsomming</a:t>
            </a:r>
          </a:p>
          <a:p>
            <a:pPr lvl="2"/>
            <a:r>
              <a:rPr lang="nl-NL" dirty="0"/>
              <a:t>Tekst</a:t>
            </a:r>
          </a:p>
          <a:p>
            <a:pPr lvl="3"/>
            <a:r>
              <a:rPr lang="nl-NL" dirty="0"/>
              <a:t>Voorbeeld opsomming 2</a:t>
            </a:r>
          </a:p>
          <a:p>
            <a:pPr lvl="4"/>
            <a:r>
              <a:rPr lang="nl-NL" dirty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95708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Voorbeeld opsomming</a:t>
            </a:r>
          </a:p>
          <a:p>
            <a:pPr lvl="2"/>
            <a:r>
              <a:rPr lang="nl-NL" dirty="0"/>
              <a:t>Tekst</a:t>
            </a:r>
          </a:p>
          <a:p>
            <a:pPr lvl="3"/>
            <a:r>
              <a:rPr lang="nl-NL" dirty="0"/>
              <a:t>Voorbeeld opsomming 2</a:t>
            </a:r>
          </a:p>
          <a:p>
            <a:pPr lvl="4"/>
            <a:r>
              <a:rPr lang="nl-NL" dirty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Tekstdia</a:t>
            </a:r>
            <a:r>
              <a:rPr lang="nl-NL" dirty="0"/>
              <a:t> titel</a:t>
            </a:r>
          </a:p>
        </p:txBody>
      </p:sp>
    </p:spTree>
    <p:extLst>
      <p:ext uri="{BB962C8B-B14F-4D97-AF65-F5344CB8AC3E}">
        <p14:creationId xmlns:p14="http://schemas.microsoft.com/office/powerpoint/2010/main" val="23480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Voorbeeld opsomming</a:t>
            </a:r>
          </a:p>
          <a:p>
            <a:pPr lvl="2"/>
            <a:r>
              <a:rPr lang="nl-NL" dirty="0"/>
              <a:t>Tekst</a:t>
            </a:r>
          </a:p>
          <a:p>
            <a:pPr lvl="3"/>
            <a:r>
              <a:rPr lang="nl-NL" dirty="0"/>
              <a:t>Voorbeeld opsomming 2</a:t>
            </a:r>
          </a:p>
          <a:p>
            <a:pPr lvl="4"/>
            <a:r>
              <a:rPr lang="nl-NL" dirty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13042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13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1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34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3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40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62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6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BBF1E8-2616-42C4-845A-0B4F8C7781AA}" type="datetimeFigureOut">
              <a:rPr lang="nl-NL" smtClean="0"/>
              <a:t>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CE9452-DDBA-4DD4-9989-CF082624302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11" r:id="rId15"/>
    <p:sldLayoutId id="2147483712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pel geopende boeken">
            <a:extLst>
              <a:ext uri="{FF2B5EF4-FFF2-40B4-BE49-F238E27FC236}">
                <a16:creationId xmlns:a16="http://schemas.microsoft.com/office/drawing/2014/main" id="{A46824F4-D3B8-4C2A-9C74-42BDF7FF2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" r="9466" b="-2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Lezen h2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Hoofdzaken/bijzaken/kernzinnen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EA7DA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13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71800" y="188640"/>
            <a:ext cx="7290054" cy="395512"/>
          </a:xfrm>
        </p:spPr>
        <p:txBody>
          <a:bodyPr>
            <a:normAutofit fontScale="90000"/>
          </a:bodyPr>
          <a:lstStyle/>
          <a:p>
            <a:r>
              <a:rPr lang="nl-NL" dirty="0"/>
              <a:t>Zoek de kernzin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96" y="764704"/>
            <a:ext cx="4816351" cy="59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71800" y="188640"/>
            <a:ext cx="7290054" cy="395512"/>
          </a:xfrm>
        </p:spPr>
        <p:txBody>
          <a:bodyPr>
            <a:normAutofit fontScale="90000"/>
          </a:bodyPr>
          <a:lstStyle/>
          <a:p>
            <a:r>
              <a:rPr lang="nl-NL" dirty="0"/>
              <a:t>Zoek de kernzin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7592"/>
            <a:ext cx="4816351" cy="59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91DF46B-5ED7-574E-9E28-EABD28C14861}"/>
              </a:ext>
            </a:extLst>
          </p:cNvPr>
          <p:cNvSpPr/>
          <p:nvPr/>
        </p:nvSpPr>
        <p:spPr>
          <a:xfrm>
            <a:off x="2555776" y="4007612"/>
            <a:ext cx="4392488" cy="1644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0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 de kernzin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8971"/>
            <a:ext cx="522730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0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 de kernzin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7" y="1556792"/>
            <a:ext cx="522730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37E3211-8C3D-4377-C8FA-50A38468E73E}"/>
              </a:ext>
            </a:extLst>
          </p:cNvPr>
          <p:cNvSpPr/>
          <p:nvPr/>
        </p:nvSpPr>
        <p:spPr>
          <a:xfrm>
            <a:off x="2507650" y="4951834"/>
            <a:ext cx="4392488" cy="10655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36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De hoofdgedachte van een tekst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768096" y="2286000"/>
            <a:ext cx="2843784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lv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US" i="1">
                <a:solidFill>
                  <a:srgbClr val="FFFFFF"/>
                </a:solidFill>
              </a:rPr>
              <a:t>‘Het </a:t>
            </a:r>
            <a:r>
              <a:rPr lang="en-US" b="1" i="1" u="sng">
                <a:solidFill>
                  <a:srgbClr val="FFFFFF"/>
                </a:solidFill>
              </a:rPr>
              <a:t>belangrijkste</a:t>
            </a:r>
            <a:r>
              <a:rPr lang="en-US" i="1">
                <a:solidFill>
                  <a:srgbClr val="FFFFFF"/>
                </a:solidFill>
              </a:rPr>
              <a:t> wat in de tekst </a:t>
            </a:r>
            <a:r>
              <a:rPr lang="en-US" b="1" i="1" u="sng">
                <a:solidFill>
                  <a:srgbClr val="FFFFFF"/>
                </a:solidFill>
              </a:rPr>
              <a:t>over het onderwerp </a:t>
            </a:r>
            <a:r>
              <a:rPr lang="en-US" i="1">
                <a:solidFill>
                  <a:srgbClr val="FFFFFF"/>
                </a:solidFill>
              </a:rPr>
              <a:t>wordt gezegd samengevat in </a:t>
            </a:r>
            <a:r>
              <a:rPr lang="en-US" b="1" i="1" u="sng">
                <a:solidFill>
                  <a:srgbClr val="FFFFFF"/>
                </a:solidFill>
              </a:rPr>
              <a:t>één hele zin.’</a:t>
            </a:r>
          </a:p>
          <a:p>
            <a:pPr lvl="0"/>
            <a:endParaRPr lang="en-US" i="1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383030"/>
            <a:ext cx="409194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127999" y="6470704"/>
            <a:ext cx="73025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7DB5DDE-7563-4892-B02D-5CC7DC3DA781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Kijk in </a:t>
            </a:r>
            <a:r>
              <a:rPr lang="nl-NL" b="1" dirty="0">
                <a:solidFill>
                  <a:srgbClr val="FF0000"/>
                </a:solidFill>
              </a:rPr>
              <a:t>de inleiding of  het slot</a:t>
            </a:r>
            <a:r>
              <a:rPr lang="nl-NL" dirty="0"/>
              <a:t>: daar staat de hoofdgedachte meestal.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Je vindt de hoofdgedachte door </a:t>
            </a:r>
            <a:r>
              <a:rPr lang="nl-NL" b="1" dirty="0">
                <a:solidFill>
                  <a:srgbClr val="FF0000"/>
                </a:solidFill>
              </a:rPr>
              <a:t>precies te lezen</a:t>
            </a:r>
            <a:r>
              <a:rPr lang="nl-NL" dirty="0"/>
              <a:t>: lees de tekst van de eerste tot de laatste zin!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vind je de hoofdgedachte?</a:t>
            </a:r>
          </a:p>
        </p:txBody>
      </p:sp>
    </p:spTree>
    <p:extLst>
      <p:ext uri="{BB962C8B-B14F-4D97-AF65-F5344CB8AC3E}">
        <p14:creationId xmlns:p14="http://schemas.microsoft.com/office/powerpoint/2010/main" val="11992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de hoofdgedachte van deze tekst?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9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hoofdgedachte van </a:t>
            </a:r>
            <a:r>
              <a:rPr lang="nl-NL"/>
              <a:t>deze tekst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99592" y="4027376"/>
            <a:ext cx="2592288" cy="119225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76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Belangrijkste info </a:t>
            </a:r>
            <a:r>
              <a:rPr lang="nl-NL" dirty="0"/>
              <a:t>in een samenvatting.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0368" cy="1499616"/>
          </a:xfrm>
        </p:spPr>
        <p:txBody>
          <a:bodyPr/>
          <a:lstStyle/>
          <a:p>
            <a:r>
              <a:rPr lang="nl-NL" dirty="0"/>
              <a:t>Samenvatting maken in drie stappen!</a:t>
            </a:r>
          </a:p>
        </p:txBody>
      </p:sp>
      <p:sp>
        <p:nvSpPr>
          <p:cNvPr id="4" name="PIJL-OMLAAG 3"/>
          <p:cNvSpPr/>
          <p:nvPr/>
        </p:nvSpPr>
        <p:spPr>
          <a:xfrm>
            <a:off x="1662934" y="2174318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68179" y="3429000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Kernzinnen!!!!</a:t>
            </a:r>
          </a:p>
        </p:txBody>
      </p:sp>
      <p:sp>
        <p:nvSpPr>
          <p:cNvPr id="6" name="PIJL-OMLAAG 5"/>
          <p:cNvSpPr/>
          <p:nvPr/>
        </p:nvSpPr>
        <p:spPr>
          <a:xfrm>
            <a:off x="5660504" y="1514577"/>
            <a:ext cx="64807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539625" y="2174318"/>
            <a:ext cx="30243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Stap 1: </a:t>
            </a:r>
            <a:r>
              <a:rPr lang="nl-NL" u="sng" dirty="0"/>
              <a:t>Noteer de titel en </a:t>
            </a:r>
            <a:r>
              <a:rPr lang="nl-NL" dirty="0"/>
              <a:t>onderstreep alle kernzinnen uit de tekst.</a:t>
            </a:r>
          </a:p>
        </p:txBody>
      </p:sp>
      <p:sp>
        <p:nvSpPr>
          <p:cNvPr id="9" name="PIJL-OMLAAG 8"/>
          <p:cNvSpPr/>
          <p:nvPr/>
        </p:nvSpPr>
        <p:spPr>
          <a:xfrm>
            <a:off x="5697454" y="5147458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581330" y="6057057"/>
            <a:ext cx="3024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Stap 3: </a:t>
            </a:r>
            <a:r>
              <a:rPr lang="nl-NL" dirty="0"/>
              <a:t>Eindig je samenvatting met de hoofdgedachte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3DBF2C-7AB9-5805-57C2-DFB813130556}"/>
              </a:ext>
            </a:extLst>
          </p:cNvPr>
          <p:cNvSpPr txBox="1"/>
          <p:nvPr/>
        </p:nvSpPr>
        <p:spPr>
          <a:xfrm>
            <a:off x="4581330" y="3843912"/>
            <a:ext cx="30243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Stap 2: </a:t>
            </a:r>
            <a:r>
              <a:rPr lang="nl-NL" dirty="0"/>
              <a:t>Verbind deze kernzinnen met signaalwoorden: doordat, dus, omdat, en, daardoor,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10" name="PIJL-OMLAAG 5">
            <a:extLst>
              <a:ext uri="{FF2B5EF4-FFF2-40B4-BE49-F238E27FC236}">
                <a16:creationId xmlns:a16="http://schemas.microsoft.com/office/drawing/2014/main" id="{9A8DEC5E-89F0-A443-2318-322568BFD9AF}"/>
              </a:ext>
            </a:extLst>
          </p:cNvPr>
          <p:cNvSpPr/>
          <p:nvPr/>
        </p:nvSpPr>
        <p:spPr>
          <a:xfrm>
            <a:off x="5743107" y="3152001"/>
            <a:ext cx="64807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6BF3A7D-6061-1DE6-721E-4DCC193128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b="1" dirty="0"/>
              <a:t>Hoofdzaken</a:t>
            </a:r>
            <a:r>
              <a:rPr lang="nl-NL" b="1"/>
              <a:t>:</a:t>
            </a:r>
            <a:r>
              <a:rPr lang="nl-NL"/>
              <a:t> kernzinnen</a:t>
            </a:r>
            <a:r>
              <a:rPr lang="nl-NL" dirty="0"/>
              <a:t>: voorkeursplaats begin/einde van een alinea</a:t>
            </a:r>
          </a:p>
          <a:p>
            <a:endParaRPr lang="nl-NL" dirty="0"/>
          </a:p>
          <a:p>
            <a:r>
              <a:rPr lang="nl-NL" dirty="0"/>
              <a:t>Hoofdzaken zijn</a:t>
            </a:r>
            <a:r>
              <a:rPr lang="nl-NL" b="1" u="sng" dirty="0"/>
              <a:t> nooit voorbeelden</a:t>
            </a:r>
          </a:p>
          <a:p>
            <a:endParaRPr lang="nl-NL" dirty="0"/>
          </a:p>
          <a:p>
            <a:r>
              <a:rPr lang="nl-NL" dirty="0"/>
              <a:t>Hoofdgedachte: </a:t>
            </a:r>
            <a:r>
              <a:rPr lang="nl-NL" b="1" u="sng" dirty="0"/>
              <a:t>één zin </a:t>
            </a:r>
            <a:r>
              <a:rPr lang="nl-NL" dirty="0"/>
              <a:t>waarin het </a:t>
            </a:r>
            <a:r>
              <a:rPr lang="nl-NL" b="1" u="sng" dirty="0"/>
              <a:t>belangrijkste </a:t>
            </a:r>
            <a:r>
              <a:rPr lang="nl-NL" dirty="0"/>
              <a:t>van de tekst staat. Staat meestal in de </a:t>
            </a:r>
            <a:r>
              <a:rPr lang="nl-NL" b="1" u="sng" dirty="0"/>
              <a:t>inleiding of in het slot.</a:t>
            </a:r>
          </a:p>
          <a:p>
            <a:endParaRPr lang="nl-NL" dirty="0"/>
          </a:p>
          <a:p>
            <a:r>
              <a:rPr lang="nl-NL" dirty="0"/>
              <a:t>Samenvatten: Noteer </a:t>
            </a:r>
            <a:r>
              <a:rPr lang="nl-NL" b="1" u="sng" dirty="0"/>
              <a:t>de titel.</a:t>
            </a:r>
            <a:r>
              <a:rPr lang="nl-NL" dirty="0"/>
              <a:t> </a:t>
            </a:r>
            <a:r>
              <a:rPr lang="nl-NL" b="1" u="sng" dirty="0"/>
              <a:t>Verbind</a:t>
            </a:r>
            <a:r>
              <a:rPr lang="nl-NL" dirty="0"/>
              <a:t> alle </a:t>
            </a:r>
            <a:r>
              <a:rPr lang="nl-NL" b="1" u="sng" dirty="0"/>
              <a:t>kernzinnen</a:t>
            </a:r>
            <a:r>
              <a:rPr lang="nl-NL" dirty="0"/>
              <a:t> met </a:t>
            </a:r>
            <a:r>
              <a:rPr lang="nl-NL" b="1" u="sng" dirty="0"/>
              <a:t>signaalwoorden</a:t>
            </a:r>
            <a:r>
              <a:rPr lang="nl-NL" dirty="0"/>
              <a:t> en </a:t>
            </a:r>
            <a:r>
              <a:rPr lang="nl-NL" b="1" u="sng" dirty="0"/>
              <a:t>sluit af </a:t>
            </a:r>
            <a:r>
              <a:rPr lang="nl-NL" dirty="0"/>
              <a:t>met </a:t>
            </a:r>
            <a:r>
              <a:rPr lang="nl-NL" b="1" u="sng" dirty="0"/>
              <a:t>de hoofdgedachte</a:t>
            </a:r>
            <a:r>
              <a:rPr lang="nl-NL" u="sng" dirty="0"/>
              <a:t>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10F04F-BFB2-1191-9F0F-F455A4F6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89" y="197688"/>
            <a:ext cx="7290054" cy="1499616"/>
          </a:xfrm>
        </p:spPr>
        <p:txBody>
          <a:bodyPr/>
          <a:lstStyle/>
          <a:p>
            <a:r>
              <a:rPr lang="nl-NL" dirty="0"/>
              <a:t>Belangrijkste zaken uit deze les</a:t>
            </a:r>
          </a:p>
        </p:txBody>
      </p:sp>
    </p:spTree>
    <p:extLst>
      <p:ext uri="{BB962C8B-B14F-4D97-AF65-F5344CB8AC3E}">
        <p14:creationId xmlns:p14="http://schemas.microsoft.com/office/powerpoint/2010/main" val="69734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hoofd- en bijzaken zijn.</a:t>
            </a:r>
          </a:p>
          <a:p>
            <a:r>
              <a:rPr lang="nl-NL" dirty="0"/>
              <a:t>Wat de voorkeursplaatsen zijn voor de hoofdzaken van een tekst.</a:t>
            </a:r>
          </a:p>
          <a:p>
            <a:r>
              <a:rPr lang="nl-NL" dirty="0"/>
              <a:t>Wat kernzinnen zijn en waar je die vindt.</a:t>
            </a:r>
          </a:p>
        </p:txBody>
      </p:sp>
    </p:spTree>
    <p:extLst>
      <p:ext uri="{BB962C8B-B14F-4D97-AF65-F5344CB8AC3E}">
        <p14:creationId xmlns:p14="http://schemas.microsoft.com/office/powerpoint/2010/main" val="143703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9890FA7-76AE-4BEA-A139-527708B135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Maak de opdrachten op de methodesite van lezen h2:hoofdgedachte/hoofdzaken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CF2CA0-1B38-4825-AD75-A291C382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</p:spTree>
    <p:extLst>
      <p:ext uri="{BB962C8B-B14F-4D97-AF65-F5344CB8AC3E}">
        <p14:creationId xmlns:p14="http://schemas.microsoft.com/office/powerpoint/2010/main" val="190987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 gaan we doen?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3105C4-E736-474A-A8CD-18D2AB8B1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645459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82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belangrijk??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251520" y="2286000"/>
            <a:ext cx="4038600" cy="4681728"/>
          </a:xfrm>
        </p:spPr>
        <p:txBody>
          <a:bodyPr/>
          <a:lstStyle/>
          <a:p>
            <a:r>
              <a:rPr lang="nl-NL" b="1" u="sng" dirty="0"/>
              <a:t>Hoofdzaak</a:t>
            </a:r>
          </a:p>
          <a:p>
            <a:endParaRPr lang="nl-NL" b="1" dirty="0"/>
          </a:p>
          <a:p>
            <a:pPr marL="0" indent="0">
              <a:buNone/>
            </a:pPr>
            <a:r>
              <a:rPr lang="nl-NL" dirty="0"/>
              <a:t>De belangrijkste informatie in een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u="sng" dirty="0"/>
              <a:t>Bijzaak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Minder belangrijke informatie, vaak </a:t>
            </a:r>
            <a:r>
              <a:rPr lang="nl-NL" b="1" dirty="0"/>
              <a:t>voorbeelden</a:t>
            </a:r>
            <a:r>
              <a:rPr lang="nl-NL" dirty="0"/>
              <a:t> of </a:t>
            </a:r>
            <a:r>
              <a:rPr lang="nl-NL" b="1" dirty="0"/>
              <a:t>details.</a:t>
            </a:r>
          </a:p>
        </p:txBody>
      </p:sp>
    </p:spTree>
    <p:extLst>
      <p:ext uri="{BB962C8B-B14F-4D97-AF65-F5344CB8AC3E}">
        <p14:creationId xmlns:p14="http://schemas.microsoft.com/office/powerpoint/2010/main" val="1429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vind je hoofdzaken?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In het </a:t>
            </a:r>
            <a:r>
              <a:rPr lang="nl-NL" b="1" dirty="0">
                <a:solidFill>
                  <a:srgbClr val="FF0000"/>
                </a:solidFill>
              </a:rPr>
              <a:t>begin en eind </a:t>
            </a:r>
            <a:r>
              <a:rPr lang="nl-NL" dirty="0"/>
              <a:t>van een tekst </a:t>
            </a:r>
          </a:p>
          <a:p>
            <a:pPr marL="0" indent="0">
              <a:buNone/>
            </a:pPr>
            <a:r>
              <a:rPr lang="nl-NL" sz="1600" dirty="0"/>
              <a:t>(let op: als het begint met een grappig verhaal of voorbeeld dan staat het onderwerp en de hoofdgedachte verderop in de tekst!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Kijk goed naar </a:t>
            </a:r>
            <a:r>
              <a:rPr lang="nl-NL" b="1" dirty="0">
                <a:solidFill>
                  <a:srgbClr val="FF0000"/>
                </a:solidFill>
              </a:rPr>
              <a:t>het middenstuk</a:t>
            </a:r>
            <a:r>
              <a:rPr lang="nl-NL" dirty="0"/>
              <a:t>: Vaak staat het </a:t>
            </a:r>
            <a:r>
              <a:rPr lang="nl-NL" b="1" dirty="0"/>
              <a:t>belangrijkste</a:t>
            </a:r>
            <a:r>
              <a:rPr lang="nl-NL" dirty="0"/>
              <a:t> in de </a:t>
            </a:r>
            <a:r>
              <a:rPr lang="nl-NL" b="1" dirty="0"/>
              <a:t>eerste </a:t>
            </a:r>
            <a:r>
              <a:rPr lang="nl-NL" dirty="0"/>
              <a:t>of </a:t>
            </a:r>
            <a:r>
              <a:rPr lang="nl-NL" b="1" dirty="0"/>
              <a:t>laatste</a:t>
            </a:r>
            <a:r>
              <a:rPr lang="nl-NL" dirty="0"/>
              <a:t> zin, dit noem je een </a:t>
            </a:r>
            <a:r>
              <a:rPr lang="nl-NL" b="1" dirty="0">
                <a:solidFill>
                  <a:srgbClr val="FF0000"/>
                </a:solidFill>
              </a:rPr>
              <a:t>kernzin.</a:t>
            </a:r>
          </a:p>
          <a:p>
            <a:endParaRPr lang="nl-NL" b="1" dirty="0"/>
          </a:p>
          <a:p>
            <a:r>
              <a:rPr lang="nl-NL" dirty="0"/>
              <a:t>Kijk goed naar: </a:t>
            </a:r>
            <a:r>
              <a:rPr lang="nl-NL" b="1" dirty="0">
                <a:solidFill>
                  <a:srgbClr val="FF0000"/>
                </a:solidFill>
              </a:rPr>
              <a:t>tussenkopjes, dik of anders gedrukte woorden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LET OP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Voorbeelden zijn nooit hoofdzaken!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Een bijzaak kun je weglaten, hoofdzaken niet!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0373" y="151711"/>
            <a:ext cx="7290054" cy="882815"/>
          </a:xfrm>
        </p:spPr>
        <p:txBody>
          <a:bodyPr/>
          <a:lstStyle/>
          <a:p>
            <a:r>
              <a:rPr lang="nl-NL" dirty="0"/>
              <a:t>Voorbeeld: zoek de kernzin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9454"/>
            <a:ext cx="4707280" cy="59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3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0373" y="151711"/>
            <a:ext cx="7290054" cy="882815"/>
          </a:xfrm>
        </p:spPr>
        <p:txBody>
          <a:bodyPr/>
          <a:lstStyle/>
          <a:p>
            <a:r>
              <a:rPr lang="nl-NL" dirty="0"/>
              <a:t>Voorbeeld: zoek de kernzin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9454"/>
            <a:ext cx="4707280" cy="59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B35F9ED-CD53-D2A4-371A-9DB6BAF25C5E}"/>
              </a:ext>
            </a:extLst>
          </p:cNvPr>
          <p:cNvSpPr/>
          <p:nvPr/>
        </p:nvSpPr>
        <p:spPr>
          <a:xfrm>
            <a:off x="2555776" y="2708920"/>
            <a:ext cx="4392488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6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83768" y="140571"/>
            <a:ext cx="7290054" cy="539528"/>
          </a:xfrm>
        </p:spPr>
        <p:txBody>
          <a:bodyPr>
            <a:normAutofit fontScale="90000"/>
          </a:bodyPr>
          <a:lstStyle/>
          <a:p>
            <a:r>
              <a:rPr lang="nl-NL" dirty="0"/>
              <a:t>Zoek de kernzin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0889"/>
            <a:ext cx="4464496" cy="59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3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62500" lnSpcReduction="20000"/>
          </a:bodyPr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83768" y="140571"/>
            <a:ext cx="7290054" cy="539528"/>
          </a:xfrm>
        </p:spPr>
        <p:txBody>
          <a:bodyPr>
            <a:normAutofit fontScale="90000"/>
          </a:bodyPr>
          <a:lstStyle/>
          <a:p>
            <a:r>
              <a:rPr lang="nl-NL" dirty="0"/>
              <a:t>Zoek de kernzin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933"/>
            <a:ext cx="4464496" cy="59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BE1566D-BED8-2162-6E6D-CC44F23125B3}"/>
              </a:ext>
            </a:extLst>
          </p:cNvPr>
          <p:cNvSpPr/>
          <p:nvPr/>
        </p:nvSpPr>
        <p:spPr>
          <a:xfrm>
            <a:off x="2375756" y="3212976"/>
            <a:ext cx="4392488" cy="93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677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</TotalTime>
  <Words>440</Words>
  <Application>Microsoft Office PowerPoint</Application>
  <PresentationFormat>Diavoorstelling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Tw Cen MT</vt:lpstr>
      <vt:lpstr>Tw Cen MT Condensed</vt:lpstr>
      <vt:lpstr>Wingdings 3</vt:lpstr>
      <vt:lpstr>Integraal</vt:lpstr>
      <vt:lpstr>Lezen h2</vt:lpstr>
      <vt:lpstr>Wat ga je leren?</vt:lpstr>
      <vt:lpstr>Wat gaan we doen?</vt:lpstr>
      <vt:lpstr>Wat is belangrijk??</vt:lpstr>
      <vt:lpstr>Waar vind je hoofdzaken?</vt:lpstr>
      <vt:lpstr>Voorbeeld: zoek de kernzin</vt:lpstr>
      <vt:lpstr>Voorbeeld: zoek de kernzin</vt:lpstr>
      <vt:lpstr>Zoek de kernzin</vt:lpstr>
      <vt:lpstr>Zoek de kernzin</vt:lpstr>
      <vt:lpstr>Zoek de kernzin</vt:lpstr>
      <vt:lpstr>Zoek de kernzin</vt:lpstr>
      <vt:lpstr>Zoek de kernzin</vt:lpstr>
      <vt:lpstr>Zoek de kernzin</vt:lpstr>
      <vt:lpstr>De hoofdgedachte van een tekst</vt:lpstr>
      <vt:lpstr>Waar vind je de hoofdgedachte?</vt:lpstr>
      <vt:lpstr>Wat is de hoofdgedachte van deze tekst? </vt:lpstr>
      <vt:lpstr>hoofdgedachte van deze tekst </vt:lpstr>
      <vt:lpstr>Samenvatting maken in drie stappen!</vt:lpstr>
      <vt:lpstr>Belangrijkste zaken uit deze les</vt:lpstr>
      <vt:lpstr>Huiswerk</vt:lpstr>
    </vt:vector>
  </TitlesOfParts>
  <Company>De 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 h3</dc:title>
  <dc:creator>Vrancken, Remco</dc:creator>
  <cp:lastModifiedBy>Remco Vrancken</cp:lastModifiedBy>
  <cp:revision>22</cp:revision>
  <dcterms:created xsi:type="dcterms:W3CDTF">2013-11-15T13:51:34Z</dcterms:created>
  <dcterms:modified xsi:type="dcterms:W3CDTF">2022-11-06T13:27:38Z</dcterms:modified>
</cp:coreProperties>
</file>