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89" r:id="rId3"/>
    <p:sldId id="276" r:id="rId4"/>
    <p:sldId id="277" r:id="rId5"/>
    <p:sldId id="278" r:id="rId6"/>
    <p:sldId id="29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89"/>
            <p14:sldId id="276"/>
            <p14:sldId id="277"/>
            <p14:sldId id="278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033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511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15,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6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bing.com/images/search?q=inleiding&amp;view=detailv2&amp;&amp;id=A53A3F03191CCC24E9EEFAE6974571D565A6885C&amp;selectedIndex=108&amp;ccid=1AGvX1Dh&amp;simid=608018879922242241&amp;thid=OIP.Md401af5f50e1ecdb01bf8835d071d79co0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bing.com/images/search?q=inleiding&amp;view=detailv2&amp;&amp;id=A53A3F03191CCC24E9EEFAE6974571D565A6885C&amp;selectedIndex=108&amp;ccid=1AGvX1Dh&amp;simid=608018879922242241&amp;thid=OIP.Md401af5f50e1ecdb01bf8835d071d79co0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Woorden </a:t>
            </a:r>
            <a:br>
              <a:rPr lang="nl-NL" dirty="0" smtClean="0"/>
            </a:br>
            <a:r>
              <a:rPr lang="nl-NL" dirty="0" smtClean="0"/>
              <a:t>2.7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homoniemen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De betekenis van </a:t>
            </a:r>
            <a:r>
              <a:rPr lang="nl-NL" dirty="0" smtClean="0"/>
              <a:t>de leerwoorden in deze paragraaf.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homoniemen zijn.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0208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nl-NL" dirty="0" smtClean="0"/>
              <a:t>Introductie opdracht</a:t>
            </a:r>
            <a:endParaRPr lang="nl-NL" dirty="0" smtClean="0"/>
          </a:p>
          <a:p>
            <a:pPr marL="457200" indent="-457200">
              <a:buAutoNum type="arabicPeriod"/>
            </a:pPr>
            <a:r>
              <a:rPr lang="nl-NL" dirty="0" smtClean="0"/>
              <a:t>Uitleg theorie</a:t>
            </a:r>
            <a:endParaRPr lang="nl-NL" dirty="0" smtClean="0"/>
          </a:p>
          <a:p>
            <a:pPr marL="457200" indent="-457200">
              <a:buAutoNum type="arabicPeriod"/>
            </a:pPr>
            <a:r>
              <a:rPr lang="nl-NL" dirty="0" smtClean="0"/>
              <a:t>Maken opdrachten </a:t>
            </a:r>
            <a:r>
              <a:rPr lang="nl-NL" dirty="0" smtClean="0"/>
              <a:t>1 t/m 8</a:t>
            </a:r>
            <a:endParaRPr lang="nl-NL" dirty="0" smtClean="0"/>
          </a:p>
          <a:p>
            <a:pPr marL="457200" indent="-457200">
              <a:buAutoNum type="arabicPeriod"/>
            </a:pPr>
            <a:r>
              <a:rPr lang="nl-NL" dirty="0" err="1" smtClean="0"/>
              <a:t>Kahoot</a:t>
            </a:r>
            <a:r>
              <a:rPr lang="nl-NL" dirty="0" smtClean="0"/>
              <a:t> spelen ter controle </a:t>
            </a:r>
          </a:p>
          <a:p>
            <a:pPr marL="457200" indent="-457200">
              <a:buAutoNum type="arabicPeriod"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Wat gaan we doen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3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96764" cy="109057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Onderstaande zinnen zijn dubbelzinnig, waarom?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nl-NL" u="sng" dirty="0"/>
          </a:p>
          <a:p>
            <a:pPr lvl="0"/>
            <a:r>
              <a:rPr lang="nl-NL" u="sng" dirty="0" smtClean="0"/>
              <a:t> </a:t>
            </a:r>
          </a:p>
          <a:p>
            <a:pPr lvl="0"/>
            <a:r>
              <a:rPr lang="nl-NL" u="sng" dirty="0" smtClean="0"/>
              <a:t> </a:t>
            </a:r>
            <a:endParaRPr lang="nl-NL" u="sng" dirty="0"/>
          </a:p>
          <a:p>
            <a:pPr marL="457200" lvl="0" indent="-457200">
              <a:buFont typeface="Arial" pitchFamily="34" charset="0"/>
              <a:buChar char="•"/>
            </a:pPr>
            <a:endParaRPr lang="nl-NL" u="sng" dirty="0"/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586875"/>
            <a:ext cx="4462272" cy="4904460"/>
          </a:xfrm>
        </p:spPr>
        <p:txBody>
          <a:bodyPr>
            <a:normAutofit/>
          </a:bodyPr>
          <a:lstStyle/>
          <a:p>
            <a:pPr lvl="0"/>
            <a:r>
              <a:rPr lang="nl-NL" sz="2800" u="sng" dirty="0" smtClean="0"/>
              <a:t>Bespreek in tweetallen!</a:t>
            </a:r>
          </a:p>
          <a:p>
            <a:pPr marL="457200" lvl="0" indent="-457200">
              <a:buFont typeface="+mj-lt"/>
              <a:buAutoNum type="arabicPeriod"/>
            </a:pPr>
            <a:endParaRPr lang="nl-NL" dirty="0"/>
          </a:p>
          <a:p>
            <a:pPr marL="457200" lvl="0" indent="-45720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bank bevindt zich op de hoek van de straat. </a:t>
            </a:r>
            <a:endParaRPr lang="nl-NL" dirty="0" smtClean="0"/>
          </a:p>
          <a:p>
            <a:pPr marL="457200" lvl="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err="1"/>
              <a:t>Da’s</a:t>
            </a:r>
            <a:r>
              <a:rPr lang="nl-NL" dirty="0"/>
              <a:t> een goeie maat! </a:t>
            </a:r>
          </a:p>
          <a:p>
            <a:pPr marL="457200" lvl="0" indent="-457200">
              <a:buFont typeface="+mj-lt"/>
              <a:buAutoNum type="arabicPeriod"/>
            </a:pPr>
            <a:endParaRPr lang="nl-NL" dirty="0"/>
          </a:p>
          <a:p>
            <a:pPr marL="457200" lvl="0" indent="-457200">
              <a:buFont typeface="+mj-lt"/>
              <a:buAutoNum type="arabicPeriod"/>
            </a:pPr>
            <a:r>
              <a:rPr lang="nl-NL" dirty="0" smtClean="0"/>
              <a:t>Zij </a:t>
            </a:r>
            <a:r>
              <a:rPr lang="nl-NL" dirty="0"/>
              <a:t>wierp een blik in de vuilnisbak. </a:t>
            </a:r>
            <a:endParaRPr lang="nl-NL" dirty="0" smtClean="0"/>
          </a:p>
          <a:p>
            <a:pPr marL="457200" lvl="0" indent="-457200">
              <a:buFont typeface="+mj-lt"/>
              <a:buAutoNum type="arabicPeriod"/>
            </a:pPr>
            <a:endParaRPr lang="nl-NL" dirty="0"/>
          </a:p>
          <a:p>
            <a:pPr marL="457200" lvl="0" indent="-457200">
              <a:buFont typeface="+mj-lt"/>
              <a:buAutoNum type="arabicPeriod"/>
            </a:pPr>
            <a:endParaRPr lang="nl-NL" dirty="0"/>
          </a:p>
        </p:txBody>
      </p:sp>
      <p:pic>
        <p:nvPicPr>
          <p:cNvPr id="8" name="Tijdelijke aanduiding voor inhoud 7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827434" y="1226654"/>
            <a:ext cx="1950878" cy="1393484"/>
          </a:xfrm>
          <a:prstGeom prst="rect">
            <a:avLst/>
          </a:prstGeom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6853" y="2620138"/>
            <a:ext cx="1203747" cy="117723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5098" y="3632580"/>
            <a:ext cx="2495550" cy="14097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0265" y="4886671"/>
            <a:ext cx="18097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22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Homoniem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149382" y="1573569"/>
            <a:ext cx="3291840" cy="639762"/>
          </a:xfrm>
        </p:spPr>
        <p:txBody>
          <a:bodyPr/>
          <a:lstStyle/>
          <a:p>
            <a:r>
              <a:rPr lang="nl-NL" dirty="0" smtClean="0"/>
              <a:t>Homoniemen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215292" y="2549077"/>
            <a:ext cx="2903559" cy="3840480"/>
          </a:xfrm>
        </p:spPr>
        <p:txBody>
          <a:bodyPr/>
          <a:lstStyle/>
          <a:p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homoniem</a:t>
            </a:r>
            <a:r>
              <a:rPr lang="nl-NL" dirty="0" smtClean="0"/>
              <a:t> is </a:t>
            </a:r>
            <a:r>
              <a:rPr lang="nl-NL" dirty="0" smtClean="0">
                <a:solidFill>
                  <a:srgbClr val="FF0000"/>
                </a:solidFill>
              </a:rPr>
              <a:t>één woord </a:t>
            </a:r>
            <a:r>
              <a:rPr lang="nl-NL" dirty="0" smtClean="0"/>
              <a:t>met verschillende </a:t>
            </a:r>
            <a:r>
              <a:rPr lang="nl-NL" dirty="0" smtClean="0">
                <a:solidFill>
                  <a:srgbClr val="FF0000"/>
                </a:solidFill>
              </a:rPr>
              <a:t>betekenissen. 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Voorbeelden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3096285" y="2227579"/>
            <a:ext cx="5288763" cy="4498341"/>
          </a:xfrm>
        </p:spPr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Arm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Slot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95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cxnSp>
        <p:nvCxnSpPr>
          <p:cNvPr id="10" name="Rechte verbindingslijn met pijl 9"/>
          <p:cNvCxnSpPr/>
          <p:nvPr/>
        </p:nvCxnSpPr>
        <p:spPr>
          <a:xfrm flipV="1">
            <a:off x="3829616" y="3005750"/>
            <a:ext cx="633742" cy="407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V="1">
            <a:off x="3860271" y="5024033"/>
            <a:ext cx="633742" cy="407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3847723" y="5737754"/>
            <a:ext cx="633742" cy="364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>
            <a:off x="3847723" y="3612204"/>
            <a:ext cx="633742" cy="364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4530942" y="3750736"/>
            <a:ext cx="1607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Lichaamsdee</a:t>
            </a:r>
            <a:r>
              <a:rPr lang="nl-NL" dirty="0"/>
              <a:t>l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633865" y="2710691"/>
            <a:ext cx="1421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Weinig geld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4482220" y="5977390"/>
            <a:ext cx="1421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Slot om iets te sluiten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4494013" y="4868996"/>
            <a:ext cx="980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kasteel</a:t>
            </a:r>
            <a:endParaRPr lang="nl-NL" dirty="0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9663" y="2287190"/>
            <a:ext cx="1374052" cy="1025254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5259" y="2930047"/>
            <a:ext cx="1412091" cy="1129673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8472" y="4310285"/>
            <a:ext cx="1808888" cy="1188511"/>
          </a:xfrm>
          <a:prstGeom prst="rect">
            <a:avLst/>
          </a:prstGeom>
        </p:spPr>
      </p:pic>
      <p:pic>
        <p:nvPicPr>
          <p:cNvPr id="27" name="Afbeelding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2144" y="5498796"/>
            <a:ext cx="1202225" cy="114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83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0" build="p"/>
      <p:bldP spid="17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Kahoot</a:t>
            </a:r>
            <a:r>
              <a:rPr lang="nl-NL" dirty="0" smtClean="0"/>
              <a:t> </a:t>
            </a:r>
            <a:r>
              <a:rPr lang="nl-NL" dirty="0" smtClean="0"/>
              <a:t>woorden 2.7</a:t>
            </a:r>
            <a:endParaRPr lang="nl-NL" dirty="0"/>
          </a:p>
        </p:txBody>
      </p:sp>
      <p:sp>
        <p:nvSpPr>
          <p:cNvPr id="6" name="Rectangle 95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695" y="2604836"/>
            <a:ext cx="4350705" cy="2436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194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483</TotalTime>
  <Words>106</Words>
  <Application>Microsoft Office PowerPoint</Application>
  <PresentationFormat>Diavoorstelling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Arial Black</vt:lpstr>
      <vt:lpstr>Essentieel</vt:lpstr>
      <vt:lpstr>Woorden  2.7</vt:lpstr>
      <vt:lpstr>Wat gaan we deze les leren?</vt:lpstr>
      <vt:lpstr>Wat gaan we doen</vt:lpstr>
      <vt:lpstr>Onderstaande zinnen zijn dubbelzinnig, waarom?</vt:lpstr>
      <vt:lpstr>Homoniem</vt:lpstr>
      <vt:lpstr>Kahoot woorden 2.7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40</cp:revision>
  <dcterms:created xsi:type="dcterms:W3CDTF">2015-08-26T11:58:10Z</dcterms:created>
  <dcterms:modified xsi:type="dcterms:W3CDTF">2015-11-15T13:31:21Z</dcterms:modified>
</cp:coreProperties>
</file>