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6" r:id="rId6"/>
    <p:sldId id="273" r:id="rId7"/>
    <p:sldId id="27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Gezegdezin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Bijzin als zinsdeel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</a:t>
            </a:r>
            <a:r>
              <a:rPr lang="nl-NL" dirty="0" smtClean="0"/>
              <a:t>gezegde zin </a:t>
            </a:r>
            <a:r>
              <a:rPr lang="nl-NL" dirty="0" smtClean="0"/>
              <a:t>is en hoe je die herkent</a:t>
            </a:r>
            <a:r>
              <a:rPr lang="nl-NL" dirty="0" smtClean="0"/>
              <a:t>.</a:t>
            </a:r>
          </a:p>
          <a:p>
            <a:r>
              <a:rPr lang="nl-NL" dirty="0" smtClean="0"/>
              <a:t>Met welke woorden een gezegde zin meestal begint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Onderschikking:</a:t>
            </a:r>
            <a:r>
              <a:rPr lang="nl-NL" dirty="0" smtClean="0"/>
              <a:t> een samengestelde zin die bestaat uit een hoofd- en bijzin.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Nevenschikking:</a:t>
            </a:r>
            <a:r>
              <a:rPr lang="nl-NL" dirty="0" smtClean="0"/>
              <a:t> een samengestelde zin die bestaat uit twee of meer hoofdzinnen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gezegdezin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een </a:t>
            </a:r>
            <a:r>
              <a:rPr lang="nl-NL" u="sng" dirty="0" err="1" smtClean="0">
                <a:solidFill>
                  <a:srgbClr val="FF0000"/>
                </a:solidFill>
              </a:rPr>
              <a:t>gezegdezin</a:t>
            </a:r>
            <a:r>
              <a:rPr lang="nl-NL" u="sng" dirty="0" smtClean="0">
                <a:solidFill>
                  <a:srgbClr val="FF0000"/>
                </a:solidFill>
              </a:rPr>
              <a:t>?</a:t>
            </a:r>
            <a:endParaRPr lang="nl-NL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gezegdezin</a:t>
            </a:r>
            <a:r>
              <a:rPr lang="nl-NL" dirty="0" smtClean="0"/>
              <a:t> </a:t>
            </a:r>
            <a:r>
              <a:rPr lang="nl-NL" dirty="0" smtClean="0"/>
              <a:t>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het </a:t>
            </a:r>
            <a:r>
              <a:rPr lang="nl-NL" dirty="0" smtClean="0">
                <a:solidFill>
                  <a:srgbClr val="FF0000"/>
                </a:solidFill>
              </a:rPr>
              <a:t>naamwoordelijk deel van het gezegde </a:t>
            </a:r>
            <a:r>
              <a:rPr lang="nl-NL" dirty="0" smtClean="0"/>
              <a:t>vormt</a:t>
            </a:r>
            <a:endParaRPr lang="nl-NL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gezegde</a:t>
            </a:r>
            <a:r>
              <a:rPr lang="nl-NL" dirty="0" err="1" smtClean="0">
                <a:solidFill>
                  <a:srgbClr val="FF0000"/>
                </a:solidFill>
              </a:rPr>
              <a:t>zin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begint meestal met de </a:t>
            </a:r>
            <a:r>
              <a:rPr lang="nl-NL" dirty="0" smtClean="0"/>
              <a:t>woorden </a:t>
            </a:r>
            <a:r>
              <a:rPr lang="nl-NL" dirty="0" smtClean="0">
                <a:solidFill>
                  <a:srgbClr val="FF0000"/>
                </a:solidFill>
              </a:rPr>
              <a:t>wie/wat</a:t>
            </a:r>
            <a:r>
              <a:rPr lang="nl-NL" dirty="0" smtClean="0"/>
              <a:t> </a:t>
            </a:r>
            <a:r>
              <a:rPr lang="nl-NL" dirty="0" smtClean="0"/>
              <a:t>en </a:t>
            </a:r>
            <a:r>
              <a:rPr lang="nl-NL" dirty="0" smtClean="0">
                <a:solidFill>
                  <a:srgbClr val="FF0000"/>
                </a:solidFill>
              </a:rPr>
              <a:t>dat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r>
              <a:rPr lang="nl-NL" dirty="0" smtClean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gezegdezin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Johan is altijd gebleven// wie hij was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Ontleed altijd eerst de hoofdzin en bepaal dan de functie van de bijzin!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Is gebleven</a:t>
            </a:r>
            <a:r>
              <a:rPr lang="nl-NL" dirty="0" smtClean="0"/>
              <a:t>=werkwoordelijk deel van het </a:t>
            </a:r>
            <a:r>
              <a:rPr lang="nl-NL" dirty="0" err="1" smtClean="0"/>
              <a:t>ng</a:t>
            </a:r>
            <a:r>
              <a:rPr lang="nl-NL" dirty="0" smtClean="0"/>
              <a:t> </a:t>
            </a:r>
            <a:r>
              <a:rPr lang="nl-NL" dirty="0" smtClean="0"/>
              <a:t>(</a:t>
            </a:r>
            <a:r>
              <a:rPr lang="nl-NL" dirty="0" err="1" smtClean="0"/>
              <a:t>pv+alle</a:t>
            </a:r>
            <a:r>
              <a:rPr lang="nl-NL" dirty="0" smtClean="0"/>
              <a:t> andere </a:t>
            </a:r>
            <a:r>
              <a:rPr lang="nl-NL" dirty="0" err="1" smtClean="0"/>
              <a:t>ww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Johan</a:t>
            </a:r>
            <a:r>
              <a:rPr lang="nl-NL" dirty="0" smtClean="0"/>
              <a:t>=ow </a:t>
            </a:r>
            <a:r>
              <a:rPr lang="nl-NL" dirty="0" smtClean="0"/>
              <a:t>(wie/</a:t>
            </a:r>
            <a:r>
              <a:rPr lang="nl-NL" dirty="0" err="1" smtClean="0"/>
              <a:t>wat+wg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>
                <a:solidFill>
                  <a:srgbClr val="FF0000"/>
                </a:solidFill>
              </a:rPr>
              <a:t>gezegdezin</a:t>
            </a:r>
            <a:r>
              <a:rPr lang="nl-NL" dirty="0" smtClean="0"/>
              <a:t>=wie hij was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1061405" y="1848332"/>
            <a:ext cx="1440160" cy="243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563888" y="1848332"/>
            <a:ext cx="936104" cy="248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hier de </a:t>
            </a:r>
            <a:r>
              <a:rPr lang="nl-NL" dirty="0" err="1" smtClean="0"/>
              <a:t>gezegdezinnen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Zij wordt nu eenmaal nooit wat haar leraar zich gewenst had.</a:t>
            </a:r>
          </a:p>
          <a:p>
            <a:endParaRPr lang="nl-NL" dirty="0"/>
          </a:p>
          <a:p>
            <a:r>
              <a:rPr lang="nl-NL" dirty="0" smtClean="0"/>
              <a:t>Hij schijnt toch geworden te zijn wat hij vroeger wilde worden.</a:t>
            </a:r>
          </a:p>
          <a:p>
            <a:endParaRPr lang="nl-NL" dirty="0"/>
          </a:p>
          <a:p>
            <a:r>
              <a:rPr lang="nl-NL" dirty="0" smtClean="0"/>
              <a:t>Deze voorstelling is na lang repeteren geworden wat de regisseur voor ogen had.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550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hier de </a:t>
            </a:r>
            <a:r>
              <a:rPr lang="nl-NL" dirty="0" err="1" smtClean="0"/>
              <a:t>gezegdezinnen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Zij wordt nu eenmaal nooit </a:t>
            </a:r>
            <a:r>
              <a:rPr lang="nl-NL" dirty="0" smtClean="0">
                <a:solidFill>
                  <a:srgbClr val="FF0000"/>
                </a:solidFill>
              </a:rPr>
              <a:t>wat haar leraar zich gewenst had.</a:t>
            </a:r>
          </a:p>
          <a:p>
            <a:endParaRPr lang="nl-NL" dirty="0"/>
          </a:p>
          <a:p>
            <a:r>
              <a:rPr lang="nl-NL" dirty="0" smtClean="0"/>
              <a:t>Hij schijnt toch geworden te zijn </a:t>
            </a:r>
            <a:r>
              <a:rPr lang="nl-NL" dirty="0" smtClean="0">
                <a:solidFill>
                  <a:srgbClr val="FF0000"/>
                </a:solidFill>
              </a:rPr>
              <a:t>wat hij vroeger wilde worden.</a:t>
            </a:r>
          </a:p>
          <a:p>
            <a:endParaRPr lang="nl-NL" dirty="0"/>
          </a:p>
          <a:p>
            <a:r>
              <a:rPr lang="nl-NL" dirty="0" smtClean="0"/>
              <a:t>Deze voorstelling is na lang repeteren geworden </a:t>
            </a:r>
            <a:r>
              <a:rPr lang="nl-NL" dirty="0" smtClean="0">
                <a:solidFill>
                  <a:srgbClr val="FF0000"/>
                </a:solidFill>
              </a:rPr>
              <a:t>wat de regisseur voor ogen had.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61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310</TotalTime>
  <Words>279</Words>
  <Application>Microsoft Office PowerPoint</Application>
  <PresentationFormat>Diavoorstelling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Bijzin als zinsdeel</vt:lpstr>
      <vt:lpstr>Aan het einde van deze les weet je</vt:lpstr>
      <vt:lpstr>Even herhalen wat we geleerd hebben:</vt:lpstr>
      <vt:lpstr>gezegdezin</vt:lpstr>
      <vt:lpstr>gezegdezin</vt:lpstr>
      <vt:lpstr>Wat zijn hier de gezegdezinnen?</vt:lpstr>
      <vt:lpstr>Wat zijn hier de gezegdezinnen?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Vrancken, Remco</cp:lastModifiedBy>
  <cp:revision>44</cp:revision>
  <dcterms:created xsi:type="dcterms:W3CDTF">2014-04-19T10:34:32Z</dcterms:created>
  <dcterms:modified xsi:type="dcterms:W3CDTF">2016-04-12T12:33:51Z</dcterms:modified>
</cp:coreProperties>
</file>