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3"/>
            <p14:sldId id="257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661B-8B07-4668-BDC1-EDA6F1299579}" type="datetimeFigureOut">
              <a:rPr lang="nl-NL" smtClean="0"/>
              <a:t>30-10-15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ECEE6-36D2-45C9-8BED-9E772CFD7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28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CEE6-36D2-45C9-8BED-9E772CFD776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30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oktober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oktober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oktober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oktober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Fictie 2.1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Begin en einde van een boek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</a:t>
            </a:r>
            <a:r>
              <a:rPr lang="nl-NL" dirty="0" smtClean="0"/>
              <a:t> hebben we de vorige geleerd?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Welke drie beginnen kan een boek hebben?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 smtClean="0"/>
              <a:t>is een</a:t>
            </a:r>
            <a:r>
              <a:rPr lang="nl-NL" dirty="0" smtClean="0"/>
              <a:t> </a:t>
            </a:r>
            <a:r>
              <a:rPr lang="nl-NL" dirty="0" smtClean="0"/>
              <a:t>open en </a:t>
            </a:r>
            <a:r>
              <a:rPr lang="nl-NL" dirty="0" smtClean="0"/>
              <a:t> een gesloten einde </a:t>
            </a:r>
            <a:r>
              <a:rPr lang="nl-NL" dirty="0" smtClean="0"/>
              <a:t>van een </a:t>
            </a:r>
            <a:r>
              <a:rPr lang="nl-NL" dirty="0" smtClean="0"/>
              <a:t>boek?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34307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Wat gaan we deze les doen?</a:t>
            </a:r>
            <a:br>
              <a:rPr lang="nl-NL" sz="2000" dirty="0"/>
            </a:b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Maak de fictieopdracht van h1 (</a:t>
            </a:r>
            <a:r>
              <a:rPr lang="nl-NL" dirty="0" err="1" smtClean="0"/>
              <a:t>blz</a:t>
            </a:r>
            <a:r>
              <a:rPr lang="nl-NL" dirty="0" smtClean="0"/>
              <a:t> 15) en sla deze op in je fictiedossier/schrijfdossier (30m)</a:t>
            </a:r>
          </a:p>
          <a:p>
            <a:pPr marL="457200" indent="-457200">
              <a:buAutoNum type="arabicPeriod"/>
            </a:pPr>
            <a:r>
              <a:rPr lang="nl-NL" dirty="0" smtClean="0"/>
              <a:t>lezen </a:t>
            </a:r>
            <a:r>
              <a:rPr lang="nl-NL" dirty="0"/>
              <a:t>van je boek/maken van je verslag </a:t>
            </a:r>
            <a:r>
              <a:rPr lang="nl-NL" dirty="0" smtClean="0"/>
              <a:t>(</a:t>
            </a:r>
            <a:r>
              <a:rPr lang="nl-NL" dirty="0" smtClean="0"/>
              <a:t>10</a:t>
            </a:r>
            <a:r>
              <a:rPr lang="nl-NL" dirty="0" smtClean="0"/>
              <a:t>m</a:t>
            </a:r>
            <a:r>
              <a:rPr lang="nl-NL" dirty="0"/>
              <a:t>)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u="sng" dirty="0" smtClean="0"/>
              <a:t> </a:t>
            </a:r>
            <a:r>
              <a:rPr lang="nl-NL" u="sng" dirty="0" smtClean="0"/>
              <a:t>datum </a:t>
            </a:r>
            <a:r>
              <a:rPr lang="nl-NL" u="sng" dirty="0"/>
              <a:t>eerste boek uit</a:t>
            </a:r>
            <a:r>
              <a:rPr lang="nl-NL" u="sng" dirty="0" smtClean="0"/>
              <a:t>: 13 november</a:t>
            </a:r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068152" cy="4480560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AB OVO: </a:t>
            </a:r>
            <a:r>
              <a:rPr lang="nl-NL" sz="2000" dirty="0" smtClean="0"/>
              <a:t>Het boek begint met de eerste gebeurtenis van het verhaal en vertelt vervolgens </a:t>
            </a:r>
            <a:r>
              <a:rPr lang="nl-NL" sz="2000" dirty="0" smtClean="0">
                <a:solidFill>
                  <a:srgbClr val="FF0000"/>
                </a:solidFill>
              </a:rPr>
              <a:t>chronologisch</a:t>
            </a:r>
            <a:r>
              <a:rPr lang="nl-NL" sz="2000" dirty="0" smtClean="0"/>
              <a:t> verder.</a:t>
            </a:r>
          </a:p>
          <a:p>
            <a:endParaRPr lang="nl-NL" sz="2000" dirty="0"/>
          </a:p>
          <a:p>
            <a:r>
              <a:rPr lang="nl-NL" sz="2000" dirty="0" smtClean="0">
                <a:solidFill>
                  <a:srgbClr val="FF0000"/>
                </a:solidFill>
              </a:rPr>
              <a:t>IN MEDIAS RES: </a:t>
            </a:r>
            <a:r>
              <a:rPr lang="nl-NL" sz="2000" dirty="0" smtClean="0"/>
              <a:t>Het begint met een (spannende) gebeurtenis en pas later lees je wat eraan vooraf is gegaan: </a:t>
            </a:r>
            <a:r>
              <a:rPr lang="nl-NL" sz="2000" dirty="0" smtClean="0">
                <a:solidFill>
                  <a:srgbClr val="FF0000"/>
                </a:solidFill>
              </a:rPr>
              <a:t>de voorgeschiedenis</a:t>
            </a:r>
          </a:p>
          <a:p>
            <a:endParaRPr lang="nl-NL" sz="2000" dirty="0"/>
          </a:p>
          <a:p>
            <a:r>
              <a:rPr lang="nl-NL" sz="2000" dirty="0" smtClean="0">
                <a:solidFill>
                  <a:srgbClr val="FF0000"/>
                </a:solidFill>
              </a:rPr>
              <a:t>POST REM: </a:t>
            </a:r>
            <a:r>
              <a:rPr lang="nl-NL" sz="2000" dirty="0" smtClean="0"/>
              <a:t>Het boek begint aan het einde van het verhaal. De rest van het boek gaat over wat daarvoor is gebeurd. </a:t>
            </a:r>
            <a:endParaRPr lang="nl-NL" sz="2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 van een boek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919" y="2533983"/>
            <a:ext cx="3269181" cy="21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094339" cy="4480560"/>
          </a:xfrm>
        </p:spPr>
        <p:txBody>
          <a:bodyPr/>
          <a:lstStyle/>
          <a:p>
            <a:r>
              <a:rPr lang="nl-NL" dirty="0" smtClean="0"/>
              <a:t>Twee soorten verhaaleindes</a:t>
            </a:r>
          </a:p>
          <a:p>
            <a:endParaRPr lang="nl-NL" dirty="0"/>
          </a:p>
          <a:p>
            <a:r>
              <a:rPr lang="nl-NL" sz="1800" u="sng" dirty="0" smtClean="0"/>
              <a:t>Gelsloten:</a:t>
            </a:r>
            <a:r>
              <a:rPr lang="nl-NL" sz="1800" dirty="0"/>
              <a:t> </a:t>
            </a:r>
            <a:r>
              <a:rPr lang="nl-NL" sz="1800" b="0" dirty="0" smtClean="0"/>
              <a:t>het verhaalprobleem is aan het einde opgelost, het is duidelijk hoe het verhaal afloopt.</a:t>
            </a:r>
          </a:p>
          <a:p>
            <a:endParaRPr lang="nl-NL" sz="1800" u="sng" dirty="0" smtClean="0"/>
          </a:p>
          <a:p>
            <a:r>
              <a:rPr lang="nl-NL" sz="1800" u="sng" dirty="0" smtClean="0"/>
              <a:t>Open: </a:t>
            </a:r>
            <a:r>
              <a:rPr lang="nl-NL" sz="1800" b="0" dirty="0" smtClean="0"/>
              <a:t>Een aantal zaken blijven onopgelost, je moet/kunt zelf invullen hoe het afloopt.</a:t>
            </a:r>
            <a:endParaRPr lang="nl-NL" sz="2000" u="sng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 van een boek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1539" y="2343888"/>
            <a:ext cx="2843323" cy="19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1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524318"/>
            <a:ext cx="5094339" cy="4480560"/>
          </a:xfrm>
        </p:spPr>
        <p:txBody>
          <a:bodyPr>
            <a:normAutofit/>
          </a:bodyPr>
          <a:lstStyle/>
          <a:p>
            <a:r>
              <a:rPr lang="nl-NL" dirty="0" smtClean="0"/>
              <a:t>Neem iets dat je beleefd/gedaan hebt in de vakantie in je hoofd en vertel dat aan je klasgenoot in:</a:t>
            </a:r>
          </a:p>
          <a:p>
            <a:endParaRPr lang="nl-NL" dirty="0" smtClean="0"/>
          </a:p>
          <a:p>
            <a:r>
              <a:rPr lang="nl-NL" dirty="0" smtClean="0"/>
              <a:t>Ab </a:t>
            </a:r>
            <a:r>
              <a:rPr lang="nl-NL" dirty="0" err="1" smtClean="0"/>
              <a:t>ovo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óf</a:t>
            </a:r>
          </a:p>
          <a:p>
            <a:r>
              <a:rPr lang="nl-NL" dirty="0" smtClean="0"/>
              <a:t>In Media </a:t>
            </a:r>
            <a:r>
              <a:rPr lang="nl-NL" dirty="0" err="1" smtClean="0"/>
              <a:t>res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óf</a:t>
            </a:r>
          </a:p>
          <a:p>
            <a:r>
              <a:rPr lang="nl-NL" dirty="0" smtClean="0"/>
              <a:t>Post rem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tweetallen (10m)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755" y="2431869"/>
            <a:ext cx="3191708" cy="231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5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fictie 2.1 1 </a:t>
            </a:r>
            <a:r>
              <a:rPr lang="nl-NL" dirty="0" err="1" smtClean="0"/>
              <a:t>tm</a:t>
            </a:r>
            <a:r>
              <a:rPr lang="nl-NL" dirty="0" smtClean="0"/>
              <a:t> 12</a:t>
            </a:r>
          </a:p>
          <a:p>
            <a:endParaRPr lang="nl-NL" dirty="0"/>
          </a:p>
          <a:p>
            <a:r>
              <a:rPr lang="nl-NL" dirty="0" smtClean="0"/>
              <a:t>KLAAR? LEES JE BOEK!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277</TotalTime>
  <Words>242</Words>
  <Application>Microsoft Macintosh PowerPoint</Application>
  <PresentationFormat>Diavoorstelling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Fictie 2.1</vt:lpstr>
      <vt:lpstr>Wat  hebben we de vorige geleerd?</vt:lpstr>
      <vt:lpstr>Wat gaan we deze les doen?  </vt:lpstr>
      <vt:lpstr>Begin van een boek</vt:lpstr>
      <vt:lpstr>Einde van een boek</vt:lpstr>
      <vt:lpstr>IN tweetallen (10m)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19</cp:revision>
  <dcterms:created xsi:type="dcterms:W3CDTF">2015-08-26T11:58:10Z</dcterms:created>
  <dcterms:modified xsi:type="dcterms:W3CDTF">2015-10-30T10:51:29Z</dcterms:modified>
</cp:coreProperties>
</file>