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9" r:id="rId3"/>
    <p:sldId id="276" r:id="rId4"/>
    <p:sldId id="291" r:id="rId5"/>
    <p:sldId id="293" r:id="rId6"/>
    <p:sldId id="292" r:id="rId7"/>
    <p:sldId id="277" r:id="rId8"/>
    <p:sldId id="294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91"/>
            <p14:sldId id="293"/>
            <p14:sldId id="292"/>
            <p14:sldId id="277"/>
            <p14:sldId id="294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Gedicht</a:t>
            </a:r>
            <a:br>
              <a:rPr lang="nl-NL" dirty="0" smtClean="0"/>
            </a:br>
            <a:r>
              <a:rPr lang="nl-NL" dirty="0" smtClean="0"/>
              <a:t>2.9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Eindrijm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eindrijm 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mannelijk, vrouwelijk en onzijdig rijm is.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rijmschema`s zijn en hoe je deze herkent.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Introductie opdracht</a:t>
            </a:r>
          </a:p>
          <a:p>
            <a:pPr marL="457200" indent="-457200">
              <a:buAutoNum type="arabicPeriod"/>
            </a:pPr>
            <a:r>
              <a:rPr lang="nl-NL" dirty="0" smtClean="0"/>
              <a:t>Uitleg theorie</a:t>
            </a:r>
          </a:p>
          <a:p>
            <a:pPr marL="457200" indent="-457200">
              <a:buAutoNum type="arabicPeriod"/>
            </a:pPr>
            <a:r>
              <a:rPr lang="nl-NL" dirty="0" smtClean="0"/>
              <a:t>Maken opdrachten 1 t/m 8</a:t>
            </a:r>
          </a:p>
          <a:p>
            <a:pPr marL="457200" indent="-457200">
              <a:buAutoNum type="arabicPeriod"/>
            </a:pPr>
            <a:r>
              <a:rPr lang="nl-NL" dirty="0" err="1" smtClean="0"/>
              <a:t>Kahoot</a:t>
            </a:r>
            <a:r>
              <a:rPr lang="nl-NL" dirty="0" smtClean="0"/>
              <a:t> spelen ter controle 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  Een foto </a:t>
            </a:r>
            <a:r>
              <a:rPr lang="nl-NL" sz="1400" b="0" dirty="0" smtClean="0"/>
              <a:t>Willem Wilmink</a:t>
            </a:r>
          </a:p>
          <a:p>
            <a:r>
              <a:rPr lang="nl-NL" sz="1400" b="0" dirty="0" smtClean="0"/>
              <a:t> </a:t>
            </a:r>
            <a:br>
              <a:rPr lang="nl-NL" sz="1400" b="0" dirty="0" smtClean="0"/>
            </a:br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i="1" u="sng" dirty="0" smtClean="0"/>
              <a:t>Een foto, </a:t>
            </a:r>
            <a:r>
              <a:rPr lang="nl-NL" sz="2400" dirty="0" err="1" smtClean="0"/>
              <a:t>willem</a:t>
            </a:r>
            <a:r>
              <a:rPr lang="nl-NL" sz="2400" dirty="0" smtClean="0"/>
              <a:t> </a:t>
            </a:r>
            <a:r>
              <a:rPr lang="nl-NL" sz="2400" dirty="0" err="1" smtClean="0"/>
              <a:t>wilmink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130171" y="3353974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Soms moet ik er ook aan denken </a:t>
            </a:r>
            <a:br>
              <a:rPr lang="nl-NL" sz="1400" dirty="0"/>
            </a:br>
            <a:r>
              <a:rPr lang="nl-NL" sz="1400" dirty="0"/>
              <a:t>hoe het die andere zoon vergaat </a:t>
            </a:r>
            <a:br>
              <a:rPr lang="nl-NL" sz="1400" dirty="0"/>
            </a:br>
            <a:r>
              <a:rPr lang="nl-NL" sz="1400" dirty="0"/>
              <a:t>die ontdekte, kijk mijn vader </a:t>
            </a:r>
            <a:br>
              <a:rPr lang="nl-NL" sz="1400" dirty="0"/>
            </a:br>
            <a:r>
              <a:rPr lang="nl-NL" sz="1400" dirty="0"/>
              <a:t>is die lachende soldaat</a:t>
            </a:r>
          </a:p>
          <a:p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57503" y="3027976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Een bange man met keurige </a:t>
            </a:r>
            <a:br>
              <a:rPr lang="nl-NL" sz="1400" dirty="0"/>
            </a:br>
            <a:r>
              <a:rPr lang="nl-NL" sz="1400" dirty="0"/>
              <a:t>schoenen </a:t>
            </a:r>
            <a:br>
              <a:rPr lang="nl-NL" sz="1400" dirty="0"/>
            </a:br>
            <a:r>
              <a:rPr lang="nl-NL" sz="1400" dirty="0"/>
              <a:t>lange jas en vlinderdas </a:t>
            </a:r>
            <a:br>
              <a:rPr lang="nl-NL" sz="1400" dirty="0"/>
            </a:br>
            <a:r>
              <a:rPr lang="nl-NL" sz="1400" dirty="0"/>
              <a:t>wordt over het plein gedreven </a:t>
            </a:r>
            <a:br>
              <a:rPr lang="nl-NL" sz="1400" dirty="0"/>
            </a:br>
            <a:r>
              <a:rPr lang="nl-NL" sz="1400" dirty="0"/>
              <a:t>of het daar een veemarkt was</a:t>
            </a:r>
          </a:p>
          <a:p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257503" y="4362350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Kijk, daar staan drie Duitse </a:t>
            </a:r>
            <a:br>
              <a:rPr lang="nl-NL" sz="1400" dirty="0"/>
            </a:br>
            <a:r>
              <a:rPr lang="nl-NL" sz="1400" dirty="0"/>
              <a:t>soldaten </a:t>
            </a:r>
            <a:br>
              <a:rPr lang="nl-NL" sz="1400" dirty="0"/>
            </a:br>
            <a:r>
              <a:rPr lang="nl-NL" sz="1400" dirty="0"/>
              <a:t>met een spottend lachje bij </a:t>
            </a:r>
            <a:br>
              <a:rPr lang="nl-NL" sz="1400" dirty="0"/>
            </a:br>
            <a:r>
              <a:rPr lang="nl-NL" sz="1400" dirty="0"/>
              <a:t>en daar kijkt een vierde Duitser </a:t>
            </a:r>
            <a:br>
              <a:rPr lang="nl-NL" sz="1400" dirty="0"/>
            </a:br>
            <a:r>
              <a:rPr lang="nl-NL" sz="1400" dirty="0"/>
              <a:t>misschien toch beschaamd, opzij</a:t>
            </a:r>
          </a:p>
          <a:p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130171" y="2133822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Stel je voor je zag die foto </a:t>
            </a:r>
            <a:br>
              <a:rPr lang="nl-NL" sz="1400" dirty="0"/>
            </a:br>
            <a:r>
              <a:rPr lang="nl-NL" sz="1400" dirty="0"/>
              <a:t>van de man met vlinderdas </a:t>
            </a:r>
            <a:br>
              <a:rPr lang="nl-NL" sz="1400" dirty="0"/>
            </a:br>
            <a:r>
              <a:rPr lang="nl-NL" sz="1400" dirty="0"/>
              <a:t>en je zou opeens ontdekken </a:t>
            </a:r>
            <a:br>
              <a:rPr lang="nl-NL" sz="1400" dirty="0"/>
            </a:br>
            <a:r>
              <a:rPr lang="nl-NL" sz="1400" dirty="0"/>
              <a:t>dat het je eigen vader was</a:t>
            </a:r>
          </a:p>
          <a:p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257503" y="2133822"/>
            <a:ext cx="366285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 die razzia's zijn </a:t>
            </a:r>
            <a:r>
              <a:rPr lang="nl-NL" sz="1400" dirty="0" smtClean="0"/>
              <a:t>foto's: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Jonas Daniël Meijerplein </a:t>
            </a:r>
            <a:br>
              <a:rPr lang="nl-NL" sz="1400" dirty="0"/>
            </a:br>
            <a:r>
              <a:rPr lang="nl-NL" sz="1400" dirty="0"/>
              <a:t>waar de Duitse militairen </a:t>
            </a:r>
            <a:br>
              <a:rPr lang="nl-NL" sz="1400" dirty="0"/>
            </a:br>
            <a:r>
              <a:rPr lang="nl-NL" sz="1400" dirty="0"/>
              <a:t>joden aan het treiteren zijn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32" y="4523525"/>
            <a:ext cx="1585598" cy="226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8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nl-NL" b="0" dirty="0" smtClean="0"/>
              <a:t>Rijm aan </a:t>
            </a:r>
            <a:r>
              <a:rPr lang="nl-NL" dirty="0" smtClean="0">
                <a:solidFill>
                  <a:srgbClr val="FF0000"/>
                </a:solidFill>
              </a:rPr>
              <a:t>het einde </a:t>
            </a:r>
            <a:r>
              <a:rPr lang="nl-NL" b="0" dirty="0" smtClean="0"/>
              <a:t>van een regel=</a:t>
            </a:r>
            <a:r>
              <a:rPr lang="nl-NL" dirty="0" smtClean="0">
                <a:solidFill>
                  <a:srgbClr val="FF0000"/>
                </a:solidFill>
              </a:rPr>
              <a:t>eindrijm</a:t>
            </a:r>
          </a:p>
          <a:p>
            <a:endParaRPr lang="nl-NL" b="0" dirty="0"/>
          </a:p>
          <a:p>
            <a:r>
              <a:rPr lang="nl-NL" b="0" dirty="0" err="1" smtClean="0"/>
              <a:t>Één</a:t>
            </a:r>
            <a:r>
              <a:rPr lang="nl-NL" b="0" dirty="0" smtClean="0"/>
              <a:t> lettergreep </a:t>
            </a:r>
            <a:r>
              <a:rPr lang="nl-NL" b="0" dirty="0" smtClean="0"/>
              <a:t>rijmt: </a:t>
            </a:r>
            <a:r>
              <a:rPr lang="nl-NL" dirty="0" smtClean="0">
                <a:solidFill>
                  <a:srgbClr val="FF0000"/>
                </a:solidFill>
              </a:rPr>
              <a:t>mannelijk rijm</a:t>
            </a:r>
          </a:p>
          <a:p>
            <a:r>
              <a:rPr lang="nl-NL" dirty="0" smtClean="0"/>
              <a:t>Kind-wind</a:t>
            </a:r>
          </a:p>
          <a:p>
            <a:endParaRPr lang="nl-NL" b="0" dirty="0"/>
          </a:p>
          <a:p>
            <a:r>
              <a:rPr lang="nl-NL" b="0" dirty="0" smtClean="0"/>
              <a:t>Rijmen er twee lettergrepen</a:t>
            </a:r>
            <a:r>
              <a:rPr lang="nl-NL" b="0" dirty="0" smtClean="0"/>
              <a:t>: </a:t>
            </a:r>
            <a:r>
              <a:rPr lang="nl-NL" dirty="0" smtClean="0">
                <a:solidFill>
                  <a:srgbClr val="FF0000"/>
                </a:solidFill>
              </a:rPr>
              <a:t>vrouwelijk rijm</a:t>
            </a:r>
          </a:p>
          <a:p>
            <a:r>
              <a:rPr lang="nl-NL" dirty="0" smtClean="0"/>
              <a:t>Binden-winden</a:t>
            </a:r>
          </a:p>
          <a:p>
            <a:endParaRPr lang="nl-NL" b="0" dirty="0"/>
          </a:p>
          <a:p>
            <a:r>
              <a:rPr lang="nl-NL" b="0" dirty="0" smtClean="0"/>
              <a:t>Rijmen er drie lettergrepen: </a:t>
            </a:r>
            <a:r>
              <a:rPr lang="nl-NL" dirty="0" smtClean="0">
                <a:solidFill>
                  <a:srgbClr val="FF0000"/>
                </a:solidFill>
              </a:rPr>
              <a:t>onzijdig rijm</a:t>
            </a:r>
          </a:p>
          <a:p>
            <a:r>
              <a:rPr lang="nl-NL" dirty="0"/>
              <a:t>Kinderen-hinderen</a:t>
            </a:r>
          </a:p>
          <a:p>
            <a:endParaRPr lang="nl-NL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rijm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9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  Een foto </a:t>
            </a:r>
            <a:r>
              <a:rPr lang="nl-NL" sz="1400" b="0" dirty="0" smtClean="0"/>
              <a:t>Willem Wilmink</a:t>
            </a:r>
          </a:p>
          <a:p>
            <a:r>
              <a:rPr lang="nl-NL" sz="1400" b="0" dirty="0" smtClean="0"/>
              <a:t> </a:t>
            </a:r>
            <a:br>
              <a:rPr lang="nl-NL" sz="1400" b="0" dirty="0" smtClean="0"/>
            </a:br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i="1" u="sng" dirty="0" smtClean="0"/>
              <a:t>Een foto, </a:t>
            </a:r>
            <a:r>
              <a:rPr lang="nl-NL" sz="2400" dirty="0" err="1" smtClean="0"/>
              <a:t>willem</a:t>
            </a:r>
            <a:r>
              <a:rPr lang="nl-NL" sz="2400" dirty="0" smtClean="0"/>
              <a:t> </a:t>
            </a:r>
            <a:r>
              <a:rPr lang="nl-NL" sz="2400" dirty="0" err="1" smtClean="0"/>
              <a:t>wilmink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Welke rijm herken je hier?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130171" y="3353974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Soms moet ik er ook aan denken </a:t>
            </a:r>
            <a:br>
              <a:rPr lang="nl-NL" sz="1400" dirty="0"/>
            </a:br>
            <a:r>
              <a:rPr lang="nl-NL" sz="1400" dirty="0"/>
              <a:t>hoe het die andere zoon ver</a:t>
            </a:r>
            <a:r>
              <a:rPr lang="nl-NL" sz="1400" b="1" dirty="0">
                <a:solidFill>
                  <a:srgbClr val="FF0000"/>
                </a:solidFill>
              </a:rPr>
              <a:t>gaat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die ontdekte, kijk mijn vader </a:t>
            </a:r>
            <a:br>
              <a:rPr lang="nl-NL" sz="1400" dirty="0"/>
            </a:br>
            <a:r>
              <a:rPr lang="nl-NL" sz="1400" dirty="0"/>
              <a:t>is die lachende sol</a:t>
            </a:r>
            <a:r>
              <a:rPr lang="nl-NL" sz="1400" b="1" dirty="0">
                <a:solidFill>
                  <a:srgbClr val="FF0000"/>
                </a:solidFill>
              </a:rPr>
              <a:t>daat</a:t>
            </a:r>
          </a:p>
          <a:p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57503" y="3027976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Een bange man met keurige </a:t>
            </a:r>
            <a:br>
              <a:rPr lang="nl-NL" sz="1400" dirty="0"/>
            </a:br>
            <a:r>
              <a:rPr lang="nl-NL" sz="1400" dirty="0"/>
              <a:t>schoenen </a:t>
            </a:r>
            <a:br>
              <a:rPr lang="nl-NL" sz="1400" dirty="0"/>
            </a:br>
            <a:r>
              <a:rPr lang="nl-NL" sz="1400" dirty="0"/>
              <a:t>lange jas en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wordt over het plein gedreven </a:t>
            </a:r>
            <a:br>
              <a:rPr lang="nl-NL" sz="1400" dirty="0"/>
            </a:br>
            <a:r>
              <a:rPr lang="nl-NL" sz="1400" dirty="0"/>
              <a:t>of het daar een veemarkt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257503" y="4362350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Kijk, daar staan drie Duitse </a:t>
            </a:r>
            <a:br>
              <a:rPr lang="nl-NL" sz="1400" dirty="0"/>
            </a:br>
            <a:r>
              <a:rPr lang="nl-NL" sz="1400" dirty="0"/>
              <a:t>soldaten </a:t>
            </a:r>
            <a:br>
              <a:rPr lang="nl-NL" sz="1400" dirty="0"/>
            </a:br>
            <a:r>
              <a:rPr lang="nl-NL" sz="1400" dirty="0"/>
              <a:t>met een spottend lachje </a:t>
            </a:r>
            <a:r>
              <a:rPr lang="nl-NL" sz="1400" b="1" dirty="0">
                <a:solidFill>
                  <a:srgbClr val="FF0000"/>
                </a:solidFill>
              </a:rPr>
              <a:t>bij 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en daar kijkt een vierde Duitser </a:t>
            </a:r>
            <a:br>
              <a:rPr lang="nl-NL" sz="1400" dirty="0"/>
            </a:br>
            <a:r>
              <a:rPr lang="nl-NL" sz="1400" dirty="0"/>
              <a:t>misschien toch beschaamd, op</a:t>
            </a:r>
            <a:r>
              <a:rPr lang="nl-NL" sz="1400" b="1" dirty="0">
                <a:solidFill>
                  <a:srgbClr val="FF0000"/>
                </a:solidFill>
              </a:rPr>
              <a:t>zij</a:t>
            </a:r>
          </a:p>
          <a:p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130171" y="2133822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Stel je voor je zag die foto </a:t>
            </a:r>
            <a:br>
              <a:rPr lang="nl-NL" sz="1400" dirty="0"/>
            </a:br>
            <a:r>
              <a:rPr lang="nl-NL" sz="1400" dirty="0"/>
              <a:t>van de man met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en je zou opeens ontdekken </a:t>
            </a:r>
            <a:br>
              <a:rPr lang="nl-NL" sz="1400" dirty="0"/>
            </a:br>
            <a:r>
              <a:rPr lang="nl-NL" sz="1400" dirty="0"/>
              <a:t>dat het je eigen vader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257503" y="2133822"/>
            <a:ext cx="366285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 die razzia's zijn </a:t>
            </a:r>
            <a:r>
              <a:rPr lang="nl-NL" sz="1400" dirty="0" smtClean="0"/>
              <a:t>foto's: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Jonas Daniël </a:t>
            </a:r>
            <a:r>
              <a:rPr lang="nl-NL" sz="1400" dirty="0" smtClean="0"/>
              <a:t>Meijer</a:t>
            </a:r>
            <a:r>
              <a:rPr lang="nl-NL" sz="1400" b="1" dirty="0" smtClean="0">
                <a:solidFill>
                  <a:srgbClr val="FF0000"/>
                </a:solidFill>
              </a:rPr>
              <a:t>plein             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waar de Duitse militairen </a:t>
            </a:r>
            <a:br>
              <a:rPr lang="nl-NL" sz="1400" dirty="0"/>
            </a:br>
            <a:r>
              <a:rPr lang="nl-NL" sz="1400" dirty="0"/>
              <a:t>joden aan het treiteren </a:t>
            </a:r>
            <a:r>
              <a:rPr lang="nl-NL" sz="1400" b="1" dirty="0">
                <a:solidFill>
                  <a:srgbClr val="FF0000"/>
                </a:solidFill>
              </a:rPr>
              <a:t>zijn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32" y="4523525"/>
            <a:ext cx="1585598" cy="226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8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96764" cy="1090575"/>
          </a:xfrm>
        </p:spPr>
        <p:txBody>
          <a:bodyPr>
            <a:normAutofit/>
          </a:bodyPr>
          <a:lstStyle/>
          <a:p>
            <a:r>
              <a:rPr lang="nl-NL" dirty="0" smtClean="0"/>
              <a:t>Rijmschema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u="sng" dirty="0"/>
          </a:p>
          <a:p>
            <a:pPr lvl="0"/>
            <a:r>
              <a:rPr lang="nl-NL" u="sng" dirty="0" smtClean="0"/>
              <a:t> </a:t>
            </a:r>
          </a:p>
          <a:p>
            <a:pPr lvl="0"/>
            <a:r>
              <a:rPr lang="nl-NL" u="sng" dirty="0" smtClean="0"/>
              <a:t> </a:t>
            </a:r>
            <a:endParaRPr lang="nl-NL" u="sng" dirty="0"/>
          </a:p>
          <a:p>
            <a:pPr marL="457200" lvl="0" indent="-457200">
              <a:buFont typeface="Arial" pitchFamily="34" charset="0"/>
              <a:buChar char="•"/>
            </a:pPr>
            <a:endParaRPr lang="nl-NL" u="sng" dirty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586875"/>
            <a:ext cx="4462272" cy="490446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endParaRPr lang="nl-NL" dirty="0"/>
          </a:p>
          <a:p>
            <a:pPr marL="457200" lvl="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178676" y="1450428"/>
            <a:ext cx="8206372" cy="4649418"/>
          </a:xfrm>
        </p:spPr>
        <p:txBody>
          <a:bodyPr/>
          <a:lstStyle/>
          <a:p>
            <a:r>
              <a:rPr lang="nl-NL" dirty="0" smtClean="0"/>
              <a:t>Dezelfde rijmklanken</a:t>
            </a:r>
            <a:r>
              <a:rPr lang="nl-NL" b="0" dirty="0" smtClean="0"/>
              <a:t> kun je met </a:t>
            </a:r>
            <a:r>
              <a:rPr lang="nl-NL" dirty="0" smtClean="0"/>
              <a:t>LETTERS</a:t>
            </a:r>
            <a:r>
              <a:rPr lang="nl-NL" b="0" dirty="0" smtClean="0"/>
              <a:t> aangeven (A,B,C,D, </a:t>
            </a:r>
            <a:r>
              <a:rPr lang="nl-NL" b="0" dirty="0" err="1" smtClean="0"/>
              <a:t>enz</a:t>
            </a:r>
            <a:r>
              <a:rPr lang="nl-NL" b="0" dirty="0" smtClean="0"/>
              <a:t>)</a:t>
            </a:r>
          </a:p>
          <a:p>
            <a:endParaRPr lang="nl-NL" b="0" dirty="0" smtClean="0"/>
          </a:p>
          <a:p>
            <a:r>
              <a:rPr lang="nl-NL" dirty="0" smtClean="0"/>
              <a:t>Voorbeelden van Rijmschema`s</a:t>
            </a:r>
          </a:p>
          <a:p>
            <a:endParaRPr lang="nl-NL" b="0" dirty="0"/>
          </a:p>
          <a:p>
            <a:r>
              <a:rPr lang="nl-NL" b="0" dirty="0" smtClean="0"/>
              <a:t>Gepaard rijm: A,A,B,B</a:t>
            </a:r>
          </a:p>
          <a:p>
            <a:r>
              <a:rPr lang="nl-NL" b="0" dirty="0" smtClean="0"/>
              <a:t>Gekruist rijm: A,B,A,B</a:t>
            </a:r>
          </a:p>
          <a:p>
            <a:r>
              <a:rPr lang="nl-NL" b="0" dirty="0" smtClean="0"/>
              <a:t>Omarmend rijm: A,B,B,A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  Een foto </a:t>
            </a:r>
            <a:r>
              <a:rPr lang="nl-NL" sz="1400" b="0" dirty="0" smtClean="0"/>
              <a:t>Willem Wilmink</a:t>
            </a:r>
          </a:p>
          <a:p>
            <a:r>
              <a:rPr lang="nl-NL" sz="1400" b="0" dirty="0" smtClean="0"/>
              <a:t> </a:t>
            </a:r>
            <a:br>
              <a:rPr lang="nl-NL" sz="1400" b="0" dirty="0" smtClean="0"/>
            </a:br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09338" cy="13716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 rijmschema zit hierin?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130171" y="3353974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Soms moet ik er ook aan denken </a:t>
            </a:r>
            <a:br>
              <a:rPr lang="nl-NL" sz="1400" dirty="0"/>
            </a:br>
            <a:r>
              <a:rPr lang="nl-NL" sz="1400" dirty="0"/>
              <a:t>hoe het die andere zoon ver</a:t>
            </a:r>
            <a:r>
              <a:rPr lang="nl-NL" sz="1400" b="1" dirty="0">
                <a:solidFill>
                  <a:srgbClr val="FF0000"/>
                </a:solidFill>
              </a:rPr>
              <a:t>gaat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die ontdekte, kijk mijn vader </a:t>
            </a:r>
            <a:br>
              <a:rPr lang="nl-NL" sz="1400" dirty="0"/>
            </a:br>
            <a:r>
              <a:rPr lang="nl-NL" sz="1400" dirty="0"/>
              <a:t>is die lachende sol</a:t>
            </a:r>
            <a:r>
              <a:rPr lang="nl-NL" sz="1400" b="1" dirty="0">
                <a:solidFill>
                  <a:srgbClr val="FF0000"/>
                </a:solidFill>
              </a:rPr>
              <a:t>daat</a:t>
            </a:r>
          </a:p>
          <a:p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57503" y="3027976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Een bange man met keurige </a:t>
            </a:r>
            <a:br>
              <a:rPr lang="nl-NL" sz="1400" dirty="0"/>
            </a:br>
            <a:r>
              <a:rPr lang="nl-NL" sz="1400" dirty="0"/>
              <a:t>schoenen </a:t>
            </a:r>
            <a:br>
              <a:rPr lang="nl-NL" sz="1400" dirty="0"/>
            </a:br>
            <a:r>
              <a:rPr lang="nl-NL" sz="1400" dirty="0"/>
              <a:t>lange jas en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wordt over het plein gedreven </a:t>
            </a:r>
            <a:br>
              <a:rPr lang="nl-NL" sz="1400" dirty="0"/>
            </a:br>
            <a:r>
              <a:rPr lang="nl-NL" sz="1400" dirty="0"/>
              <a:t>of het daar een veemarkt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257503" y="4362350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Kijk, daar staan drie Duitse </a:t>
            </a:r>
            <a:br>
              <a:rPr lang="nl-NL" sz="1400" dirty="0"/>
            </a:br>
            <a:r>
              <a:rPr lang="nl-NL" sz="1400" dirty="0"/>
              <a:t>soldaten </a:t>
            </a:r>
            <a:br>
              <a:rPr lang="nl-NL" sz="1400" dirty="0"/>
            </a:br>
            <a:r>
              <a:rPr lang="nl-NL" sz="1400" dirty="0"/>
              <a:t>met een spottend lachje </a:t>
            </a:r>
            <a:r>
              <a:rPr lang="nl-NL" sz="1400" b="1" dirty="0">
                <a:solidFill>
                  <a:srgbClr val="FF0000"/>
                </a:solidFill>
              </a:rPr>
              <a:t>bij 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en daar kijkt een vierde Duitser </a:t>
            </a:r>
            <a:br>
              <a:rPr lang="nl-NL" sz="1400" dirty="0"/>
            </a:br>
            <a:r>
              <a:rPr lang="nl-NL" sz="1400" dirty="0"/>
              <a:t>misschien toch beschaamd, op</a:t>
            </a:r>
            <a:r>
              <a:rPr lang="nl-NL" sz="1400" b="1" dirty="0">
                <a:solidFill>
                  <a:srgbClr val="FF0000"/>
                </a:solidFill>
              </a:rPr>
              <a:t>zij</a:t>
            </a:r>
          </a:p>
          <a:p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130171" y="2133822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Stel je voor je zag die foto </a:t>
            </a:r>
            <a:br>
              <a:rPr lang="nl-NL" sz="1400" dirty="0"/>
            </a:br>
            <a:r>
              <a:rPr lang="nl-NL" sz="1400" dirty="0"/>
              <a:t>van de man met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en je zou opeens ontdekken </a:t>
            </a:r>
            <a:br>
              <a:rPr lang="nl-NL" sz="1400" dirty="0"/>
            </a:br>
            <a:r>
              <a:rPr lang="nl-NL" sz="1400" dirty="0"/>
              <a:t>dat het je eigen vader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257503" y="2133822"/>
            <a:ext cx="366285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 die razzia's zijn </a:t>
            </a:r>
            <a:r>
              <a:rPr lang="nl-NL" sz="1400" dirty="0" smtClean="0"/>
              <a:t>foto's: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Jonas Daniël </a:t>
            </a:r>
            <a:r>
              <a:rPr lang="nl-NL" sz="1400" dirty="0" smtClean="0"/>
              <a:t>Meijer</a:t>
            </a:r>
            <a:r>
              <a:rPr lang="nl-NL" sz="1400" b="1" dirty="0" smtClean="0">
                <a:solidFill>
                  <a:srgbClr val="FF0000"/>
                </a:solidFill>
              </a:rPr>
              <a:t>plein             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waar de Duitse militairen </a:t>
            </a:r>
            <a:br>
              <a:rPr lang="nl-NL" sz="1400" dirty="0"/>
            </a:br>
            <a:r>
              <a:rPr lang="nl-NL" sz="1400" dirty="0"/>
              <a:t>joden aan het treiteren </a:t>
            </a:r>
            <a:r>
              <a:rPr lang="nl-NL" sz="1400" b="1" dirty="0">
                <a:solidFill>
                  <a:srgbClr val="FF0000"/>
                </a:solidFill>
              </a:rPr>
              <a:t>zijn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32" y="4523525"/>
            <a:ext cx="1585598" cy="226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85800" y="1713186"/>
            <a:ext cx="7806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Maken opdrachten 1 t/m 4 </a:t>
            </a:r>
            <a:r>
              <a:rPr lang="nl-NL" dirty="0" err="1" smtClean="0"/>
              <a:t>blz</a:t>
            </a:r>
            <a:r>
              <a:rPr lang="nl-NL" smtClean="0"/>
              <a:t> 90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9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543</TotalTime>
  <Words>238</Words>
  <Application>Microsoft Office PowerPoint</Application>
  <PresentationFormat>Diavoorstelling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Essentieel</vt:lpstr>
      <vt:lpstr>Gedicht 2.9</vt:lpstr>
      <vt:lpstr>Wat gaan we deze les leren?</vt:lpstr>
      <vt:lpstr>Wat gaan we doen</vt:lpstr>
      <vt:lpstr>Een foto, willem wilmink</vt:lpstr>
      <vt:lpstr>Soorten rijm</vt:lpstr>
      <vt:lpstr>Een foto, willem wilmink Welke rijm herken je hier?</vt:lpstr>
      <vt:lpstr>Rijmschema</vt:lpstr>
      <vt:lpstr> Welk rijmschema zit hierin?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48</cp:revision>
  <dcterms:created xsi:type="dcterms:W3CDTF">2015-08-26T11:58:10Z</dcterms:created>
  <dcterms:modified xsi:type="dcterms:W3CDTF">2015-11-25T13:03:12Z</dcterms:modified>
</cp:coreProperties>
</file>