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85" r:id="rId2"/>
    <p:sldId id="271" r:id="rId3"/>
    <p:sldId id="290" r:id="rId4"/>
    <p:sldId id="286" r:id="rId5"/>
    <p:sldId id="273" r:id="rId6"/>
    <p:sldId id="292" r:id="rId7"/>
    <p:sldId id="293" r:id="rId8"/>
  </p:sldIdLst>
  <p:sldSz cx="9144000" cy="6858000" type="screen4x3"/>
  <p:notesSz cx="6797675" cy="9928225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 varScale="1">
        <p:scale>
          <a:sx n="115" d="100"/>
          <a:sy n="115" d="100"/>
        </p:scale>
        <p:origin x="-1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09-06-16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09-06-16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juni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juni 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juni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juni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  <p:sldLayoutId id="2147483650" r:id="rId13"/>
    <p:sldLayoutId id="2147483653" r:id="rId14"/>
    <p:sldLayoutId id="2147483651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po.nl/hoe-heurt-het-eigenlijk/08-10-2015/AT_204093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q3BHqDriCP4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s/k/l 3.6</a:t>
            </a:r>
            <a:endParaRPr lang="nl-NL" dirty="0"/>
          </a:p>
        </p:txBody>
      </p:sp>
      <p:sp>
        <p:nvSpPr>
          <p:cNvPr id="6" name="Sub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debatteren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0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Wat een debat is.</a:t>
            </a:r>
          </a:p>
          <a:p>
            <a:pPr marL="342900" indent="-342900">
              <a:buAutoNum type="arabicPeriod"/>
            </a:pPr>
            <a:r>
              <a:rPr lang="nl-NL" dirty="0" smtClean="0"/>
              <a:t>Hoe je een debat voorbereidt en voert.</a:t>
            </a:r>
          </a:p>
          <a:p>
            <a:pPr marL="342900" indent="-342900">
              <a:buAutoNum type="arabicPeriod"/>
            </a:pPr>
            <a:r>
              <a:rPr lang="nl-NL" dirty="0" smtClean="0"/>
              <a:t>Welke rondes een debat heeft.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8809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Filmfragment Oxford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regels debat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 viertallen </a:t>
            </a:r>
            <a:r>
              <a:rPr lang="nl-NL" dirty="0" smtClean="0"/>
              <a:t>debat </a:t>
            </a:r>
            <a:r>
              <a:rPr lang="nl-NL" dirty="0" smtClean="0"/>
              <a:t>voorbereiden (20m)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15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107504" y="1749600"/>
            <a:ext cx="8352928" cy="4395600"/>
          </a:xfrm>
        </p:spPr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'hoe </a:t>
            </a:r>
            <a:r>
              <a:rPr lang="nl-NL" dirty="0" err="1" smtClean="0">
                <a:hlinkClick r:id="rId2"/>
              </a:rPr>
              <a:t>heurt</a:t>
            </a:r>
            <a:r>
              <a:rPr lang="nl-NL" dirty="0" smtClean="0">
                <a:hlinkClick r:id="rId2"/>
              </a:rPr>
              <a:t> het eigenlijk' op bezoek bij de Oxford University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(25:36)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DEbat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11358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5144400" cy="439560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Debat           Twee partijen bespreken een stelling. </a:t>
            </a: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dirty="0" err="1" smtClean="0">
                <a:solidFill>
                  <a:schemeClr val="tx1"/>
                </a:solidFill>
              </a:rPr>
              <a:t>Één</a:t>
            </a:r>
            <a:r>
              <a:rPr lang="nl-NL" dirty="0" smtClean="0">
                <a:solidFill>
                  <a:schemeClr val="tx1"/>
                </a:solidFill>
              </a:rPr>
              <a:t> partij= voor</a:t>
            </a: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dirty="0" err="1" smtClean="0">
                <a:solidFill>
                  <a:schemeClr val="tx1"/>
                </a:solidFill>
              </a:rPr>
              <a:t>Één</a:t>
            </a:r>
            <a:r>
              <a:rPr lang="nl-NL" dirty="0" smtClean="0">
                <a:solidFill>
                  <a:schemeClr val="tx1"/>
                </a:solidFill>
              </a:rPr>
              <a:t> partij=tegen</a:t>
            </a: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  <a:hlinkClick r:id="rId2"/>
              </a:rPr>
              <a:t>debat EU Wilders </a:t>
            </a:r>
            <a:r>
              <a:rPr lang="nl-NL" dirty="0" err="1" smtClean="0">
                <a:solidFill>
                  <a:schemeClr val="tx1"/>
                </a:solidFill>
                <a:hlinkClick r:id="rId2"/>
              </a:rPr>
              <a:t>vs</a:t>
            </a:r>
            <a:r>
              <a:rPr lang="nl-NL" dirty="0" smtClean="0">
                <a:solidFill>
                  <a:schemeClr val="tx1"/>
                </a:solidFill>
                <a:hlinkClick r:id="rId2"/>
              </a:rPr>
              <a:t> Rutte</a:t>
            </a: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</a:t>
            </a:r>
            <a:r>
              <a:rPr lang="nl-NL" dirty="0"/>
              <a:t>een </a:t>
            </a:r>
            <a:r>
              <a:rPr lang="nl-NL" dirty="0" smtClean="0"/>
              <a:t>Debat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904" y="1524318"/>
            <a:ext cx="3588399" cy="2016224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899592" y="1772816"/>
            <a:ext cx="576064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28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107504" y="1700808"/>
            <a:ext cx="8496944" cy="4896544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r>
              <a:rPr lang="nl-NL" b="1" u="sng" dirty="0" smtClean="0">
                <a:solidFill>
                  <a:srgbClr val="000090"/>
                </a:solidFill>
              </a:rPr>
              <a:t>Ronde 1 (2 minuten)</a:t>
            </a:r>
          </a:p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Iedere partij </a:t>
            </a:r>
            <a:r>
              <a:rPr lang="nl-NL" dirty="0" smtClean="0">
                <a:solidFill>
                  <a:srgbClr val="FF0000"/>
                </a:solidFill>
              </a:rPr>
              <a:t>vertelt </a:t>
            </a:r>
            <a:r>
              <a:rPr lang="nl-NL" dirty="0" smtClean="0">
                <a:solidFill>
                  <a:schemeClr val="tx1"/>
                </a:solidFill>
              </a:rPr>
              <a:t>in max. 1 minuut </a:t>
            </a:r>
            <a:r>
              <a:rPr lang="nl-NL" dirty="0" smtClean="0">
                <a:solidFill>
                  <a:srgbClr val="FF0000"/>
                </a:solidFill>
              </a:rPr>
              <a:t>hun standpunt. </a:t>
            </a: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NIET INTERUMPEREN! </a:t>
            </a:r>
          </a:p>
          <a:p>
            <a:pPr marL="54000" lvl="3" indent="0">
              <a:buNone/>
            </a:pPr>
            <a:endParaRPr lang="nl-NL" b="1" u="sng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b="1" u="sng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rgbClr val="000090"/>
                </a:solidFill>
              </a:rPr>
              <a:t>Ronde 2 (5 minuten)</a:t>
            </a:r>
          </a:p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Iedere partij probeert nu </a:t>
            </a:r>
            <a:r>
              <a:rPr lang="nl-NL" dirty="0" smtClean="0">
                <a:solidFill>
                  <a:srgbClr val="FF0000"/>
                </a:solidFill>
              </a:rPr>
              <a:t>de argumenten</a:t>
            </a:r>
            <a:r>
              <a:rPr lang="nl-NL" dirty="0" smtClean="0">
                <a:solidFill>
                  <a:schemeClr val="tx1"/>
                </a:solidFill>
              </a:rPr>
              <a:t> van de </a:t>
            </a:r>
            <a:r>
              <a:rPr lang="nl-NL" dirty="0" smtClean="0">
                <a:solidFill>
                  <a:srgbClr val="FF0000"/>
                </a:solidFill>
              </a:rPr>
              <a:t>tegenpartij </a:t>
            </a:r>
            <a:r>
              <a:rPr lang="nl-NL" dirty="0" smtClean="0">
                <a:solidFill>
                  <a:schemeClr val="tx1"/>
                </a:solidFill>
              </a:rPr>
              <a:t>te </a:t>
            </a:r>
            <a:r>
              <a:rPr lang="nl-NL" dirty="0" smtClean="0">
                <a:solidFill>
                  <a:srgbClr val="FF0000"/>
                </a:solidFill>
              </a:rPr>
              <a:t>weerleggen.</a:t>
            </a:r>
            <a:r>
              <a:rPr lang="nl-NL" dirty="0" smtClean="0">
                <a:solidFill>
                  <a:schemeClr val="tx1"/>
                </a:solidFill>
              </a:rPr>
              <a:t> Gebruik eventueel extra argumenten. </a:t>
            </a: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INTERRUMPEREN TOEGESTAAN!</a:t>
            </a:r>
            <a:endParaRPr lang="nl-NL" b="1" u="sng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b="1" u="sng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rgbClr val="000090"/>
                </a:solidFill>
              </a:rPr>
              <a:t>Ronde 3  (2minuten)</a:t>
            </a:r>
          </a:p>
          <a:p>
            <a:pPr marL="54000" lvl="3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Iedere partij </a:t>
            </a:r>
            <a:r>
              <a:rPr lang="nl-NL" dirty="0" smtClean="0">
                <a:solidFill>
                  <a:srgbClr val="FF0000"/>
                </a:solidFill>
              </a:rPr>
              <a:t>legt uit </a:t>
            </a:r>
            <a:r>
              <a:rPr lang="nl-NL" dirty="0" smtClean="0">
                <a:solidFill>
                  <a:schemeClr val="tx1"/>
                </a:solidFill>
              </a:rPr>
              <a:t>waarom zij het </a:t>
            </a:r>
            <a:r>
              <a:rPr lang="nl-NL" dirty="0" smtClean="0">
                <a:solidFill>
                  <a:srgbClr val="FF0000"/>
                </a:solidFill>
              </a:rPr>
              <a:t>debat gewonnen </a:t>
            </a:r>
            <a:r>
              <a:rPr lang="nl-NL" dirty="0" smtClean="0">
                <a:solidFill>
                  <a:schemeClr val="tx1"/>
                </a:solidFill>
              </a:rPr>
              <a:t>hebben</a:t>
            </a:r>
          </a:p>
          <a:p>
            <a:pPr marL="54000" lvl="3" indent="0">
              <a:buNone/>
            </a:pPr>
            <a:endParaRPr lang="nl-NL" b="1" u="sng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Voor iedere ronde geldt: de voorstanders beginnen.</a:t>
            </a:r>
            <a:endParaRPr lang="nl-NL" b="1" u="sng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Debatregels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836712"/>
            <a:ext cx="2107307" cy="291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8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0" y="1680150"/>
            <a:ext cx="8136904" cy="4395600"/>
          </a:xfrm>
        </p:spPr>
        <p:txBody>
          <a:bodyPr>
            <a:normAutofit/>
          </a:bodyPr>
          <a:lstStyle/>
          <a:p>
            <a:pPr marL="54000" lvl="3" indent="0"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Belangrijk in een debat</a:t>
            </a: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54000" lvl="3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54000" lvl="3" indent="0"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Weerleggen sterk door: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Weerleggen</a:t>
            </a: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685800" y="2132856"/>
            <a:ext cx="28575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79512" y="2780928"/>
            <a:ext cx="15121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Eigen</a:t>
            </a:r>
            <a:r>
              <a:rPr lang="nl-NL" dirty="0" smtClean="0"/>
              <a:t> standpunt!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700543" y="2779050"/>
            <a:ext cx="4247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Standpunt tegenstander </a:t>
            </a:r>
            <a:r>
              <a:rPr lang="nl-NL" dirty="0" smtClean="0">
                <a:solidFill>
                  <a:srgbClr val="FF0000"/>
                </a:solidFill>
              </a:rPr>
              <a:t>weerleggen!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2197968" y="2130978"/>
            <a:ext cx="28575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>
            <a:off x="4716016" y="3250536"/>
            <a:ext cx="28575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878100" y="3877950"/>
            <a:ext cx="4247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Aantonen dat ze </a:t>
            </a:r>
            <a:r>
              <a:rPr lang="nl-NL" dirty="0" smtClean="0">
                <a:solidFill>
                  <a:srgbClr val="FF0000"/>
                </a:solidFill>
              </a:rPr>
              <a:t>niet juist </a:t>
            </a:r>
            <a:r>
              <a:rPr lang="nl-NL" dirty="0" smtClean="0"/>
              <a:t>zijn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 rot="15146411">
            <a:off x="3106021" y="4625860"/>
            <a:ext cx="285750" cy="1214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OMLAAG 13"/>
          <p:cNvSpPr/>
          <p:nvPr/>
        </p:nvSpPr>
        <p:spPr>
          <a:xfrm rot="17217460">
            <a:off x="3128746" y="5215820"/>
            <a:ext cx="285750" cy="1213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922429" y="4662534"/>
            <a:ext cx="42473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Gebruik feiten! </a:t>
            </a:r>
            <a:r>
              <a:rPr lang="nl-NL" dirty="0" smtClean="0"/>
              <a:t>Vermeld waar je ze gevonden hebt!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922429" y="5724117"/>
            <a:ext cx="4247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Gebruik citaten </a:t>
            </a:r>
            <a:r>
              <a:rPr lang="nl-NL" dirty="0" smtClean="0"/>
              <a:t>van deskundigen!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35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214</Words>
  <Application>Microsoft Macintosh PowerPoint</Application>
  <PresentationFormat>Diavoorstelling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s/k/l 3.6</vt:lpstr>
      <vt:lpstr>Aan het einde van deze les weet je</vt:lpstr>
      <vt:lpstr>Wat gaan we doen?</vt:lpstr>
      <vt:lpstr>DEbat</vt:lpstr>
      <vt:lpstr>Wat is een Debat</vt:lpstr>
      <vt:lpstr>Debatregels</vt:lpstr>
      <vt:lpstr>Weerleggen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2016-06-09T07:19:19Z</dcterms:modified>
</cp:coreProperties>
</file>