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71" r:id="rId3"/>
    <p:sldId id="263" r:id="rId4"/>
    <p:sldId id="272" r:id="rId5"/>
    <p:sldId id="273" r:id="rId6"/>
  </p:sldIdLst>
  <p:sldSz cx="9144000" cy="6858000" type="screen4x3"/>
  <p:notesSz cx="6797675" cy="9928225"/>
  <p:custDataLst>
    <p:tags r:id="rId9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38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17-6-2015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17-6-2015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luchtballon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discussiespel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dirty="0" smtClean="0"/>
              <a:t>-Oefenen met argumenteren en overtuigen.</a:t>
            </a:r>
          </a:p>
          <a:p>
            <a:pPr lvl="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dirty="0" smtClean="0"/>
              <a:t>*Vijf bekende personen zitten in de luchtballon.</a:t>
            </a:r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*De luchtballon gaat recht op een berg af!</a:t>
            </a:r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*Om te overleven moet er mensen uit…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situatie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76872"/>
            <a:ext cx="18764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b="0" dirty="0" smtClean="0"/>
              <a:t>*</a:t>
            </a:r>
            <a:r>
              <a:rPr lang="nl-NL" dirty="0" smtClean="0"/>
              <a:t>Het </a:t>
            </a:r>
            <a:r>
              <a:rPr lang="nl-NL" dirty="0"/>
              <a:t>doel </a:t>
            </a:r>
            <a:r>
              <a:rPr lang="nl-NL" b="0" dirty="0"/>
              <a:t>van deze ronde is </a:t>
            </a:r>
            <a:r>
              <a:rPr lang="nl-NL" b="0" dirty="0" smtClean="0"/>
              <a:t>om in </a:t>
            </a:r>
            <a:r>
              <a:rPr lang="nl-NL" dirty="0" smtClean="0"/>
              <a:t>één minuut</a:t>
            </a:r>
            <a:r>
              <a:rPr lang="nl-NL" b="0" dirty="0" smtClean="0"/>
              <a:t> </a:t>
            </a:r>
            <a:r>
              <a:rPr lang="nl-NL" b="0" dirty="0"/>
              <a:t>te vertellen </a:t>
            </a:r>
            <a:r>
              <a:rPr lang="nl-NL" dirty="0"/>
              <a:t>waarom</a:t>
            </a:r>
            <a:r>
              <a:rPr lang="nl-NL" b="0" dirty="0"/>
              <a:t> </a:t>
            </a:r>
            <a:r>
              <a:rPr lang="nl-NL" b="0" dirty="0" smtClean="0"/>
              <a:t>jouw personage </a:t>
            </a:r>
            <a:r>
              <a:rPr lang="nl-NL" dirty="0"/>
              <a:t>zo geweldig</a:t>
            </a:r>
            <a:r>
              <a:rPr lang="nl-NL" b="0" dirty="0"/>
              <a:t> </a:t>
            </a:r>
            <a:r>
              <a:rPr lang="nl-NL" b="0" dirty="0" smtClean="0"/>
              <a:t>is.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*Klasgenoten hebben </a:t>
            </a:r>
            <a:r>
              <a:rPr lang="nl-NL" dirty="0" smtClean="0"/>
              <a:t>twee stemmen </a:t>
            </a:r>
            <a:r>
              <a:rPr lang="nl-NL" b="0" dirty="0" smtClean="0"/>
              <a:t>en </a:t>
            </a:r>
            <a:r>
              <a:rPr lang="nl-NL" dirty="0" smtClean="0"/>
              <a:t>bepalen</a:t>
            </a:r>
            <a:r>
              <a:rPr lang="nl-NL" b="0" dirty="0" smtClean="0"/>
              <a:t> wie er mag blijven.</a:t>
            </a:r>
          </a:p>
          <a:p>
            <a:pPr lvl="0"/>
            <a:endParaRPr lang="nl-NL" b="0" dirty="0" smtClean="0"/>
          </a:p>
          <a:p>
            <a:pPr lvl="0"/>
            <a:r>
              <a:rPr lang="nl-NL" b="0" dirty="0" smtClean="0"/>
              <a:t>*Stem op degene die het </a:t>
            </a:r>
            <a:r>
              <a:rPr lang="nl-NL" dirty="0" smtClean="0"/>
              <a:t>MINST overtuigend</a:t>
            </a:r>
            <a:r>
              <a:rPr lang="nl-NL" b="0" dirty="0" smtClean="0"/>
              <a:t> was!</a:t>
            </a:r>
          </a:p>
          <a:p>
            <a:pPr lvl="0"/>
            <a:endParaRPr lang="nl-NL" b="0" dirty="0" smtClean="0"/>
          </a:p>
          <a:p>
            <a:pPr lvl="0"/>
            <a:r>
              <a:rPr lang="nl-NL" b="0" dirty="0"/>
              <a:t>*De twee leerlingen met </a:t>
            </a:r>
            <a:r>
              <a:rPr lang="nl-NL" dirty="0"/>
              <a:t>de meeste stemmen </a:t>
            </a:r>
            <a:r>
              <a:rPr lang="nl-NL" b="0" dirty="0"/>
              <a:t>moeten de ballon verlaten. De andere drie leerlingen gaan door naar de tweede ronde.</a:t>
            </a:r>
            <a:endParaRPr lang="nl-NL" b="0" dirty="0" smtClean="0"/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Ronde 1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8"/>
            <a:ext cx="24479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42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b="0" dirty="0"/>
              <a:t>*in een </a:t>
            </a:r>
            <a:r>
              <a:rPr lang="nl-NL" dirty="0" smtClean="0"/>
              <a:t>speech van één minuut </a:t>
            </a:r>
            <a:r>
              <a:rPr lang="nl-NL" b="0" dirty="0" smtClean="0"/>
              <a:t>uitleggen waarom</a:t>
            </a:r>
            <a:r>
              <a:rPr lang="nl-NL" b="0" dirty="0"/>
              <a:t> hun </a:t>
            </a:r>
            <a:r>
              <a:rPr lang="nl-NL" dirty="0"/>
              <a:t>medepassagiers uit de ballon</a:t>
            </a:r>
            <a:r>
              <a:rPr lang="nl-NL" b="0" dirty="0"/>
              <a:t> </a:t>
            </a:r>
            <a:r>
              <a:rPr lang="nl-NL" b="0" dirty="0" smtClean="0"/>
              <a:t>gegooid moeten</a:t>
            </a:r>
            <a:r>
              <a:rPr lang="nl-NL" b="0" dirty="0"/>
              <a:t> worden</a:t>
            </a:r>
            <a:r>
              <a:rPr lang="nl-NL" b="0" dirty="0" smtClean="0"/>
              <a:t>. 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*</a:t>
            </a:r>
            <a:r>
              <a:rPr lang="nl-NL" dirty="0" smtClean="0"/>
              <a:t>GEEN herhaling </a:t>
            </a:r>
            <a:r>
              <a:rPr lang="nl-NL" b="0" dirty="0" smtClean="0"/>
              <a:t>van ronde 1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r>
              <a:rPr lang="nl-NL" b="0" dirty="0" smtClean="0"/>
              <a:t>*Probeer </a:t>
            </a:r>
            <a:r>
              <a:rPr lang="nl-NL" dirty="0" smtClean="0"/>
              <a:t>de minpunten </a:t>
            </a:r>
            <a:r>
              <a:rPr lang="nl-NL" b="0" dirty="0" smtClean="0"/>
              <a:t>van een ander op te noemen!</a:t>
            </a:r>
          </a:p>
          <a:p>
            <a:pPr lvl="0"/>
            <a:endParaRPr lang="nl-NL" b="0" dirty="0" smtClean="0"/>
          </a:p>
          <a:p>
            <a:pPr lvl="0"/>
            <a:r>
              <a:rPr lang="nl-NL" b="0" dirty="0"/>
              <a:t>*elke leerling heeft </a:t>
            </a:r>
            <a:r>
              <a:rPr lang="nl-NL" dirty="0"/>
              <a:t>één </a:t>
            </a:r>
            <a:r>
              <a:rPr lang="nl-NL"/>
              <a:t>stem </a:t>
            </a:r>
            <a:r>
              <a:rPr lang="nl-NL" b="0" smtClean="0"/>
              <a:t>en stemt </a:t>
            </a:r>
            <a:r>
              <a:rPr lang="nl-NL" b="0" dirty="0"/>
              <a:t>op de </a:t>
            </a:r>
            <a:r>
              <a:rPr lang="nl-NL" dirty="0"/>
              <a:t>meest overtuigende </a:t>
            </a:r>
            <a:r>
              <a:rPr lang="nl-NL" b="0" dirty="0" smtClean="0"/>
              <a:t>deelnemer</a:t>
            </a:r>
          </a:p>
          <a:p>
            <a:pPr lvl="0"/>
            <a:endParaRPr lang="nl-NL" b="0" dirty="0" smtClean="0"/>
          </a:p>
          <a:p>
            <a:pPr lvl="0"/>
            <a:r>
              <a:rPr lang="nl-NL" b="0" dirty="0"/>
              <a:t>*De leerling </a:t>
            </a:r>
            <a:r>
              <a:rPr lang="nl-NL" dirty="0"/>
              <a:t>met de meeste stemmen </a:t>
            </a:r>
            <a:r>
              <a:rPr lang="nl-NL" b="0" dirty="0"/>
              <a:t>wint het ballondebat</a:t>
            </a:r>
            <a:endParaRPr lang="nl-NL" b="0" dirty="0"/>
          </a:p>
          <a:p>
            <a:pPr lvl="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Ronde 2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16832"/>
            <a:ext cx="3867165" cy="218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29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77</Words>
  <Application>Microsoft Office PowerPoint</Application>
  <PresentationFormat>Diavoorstelling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Briant College</vt:lpstr>
      <vt:lpstr>De luchtballon</vt:lpstr>
      <vt:lpstr>Doel van deze les</vt:lpstr>
      <vt:lpstr>situatie</vt:lpstr>
      <vt:lpstr>Ronde 1</vt:lpstr>
      <vt:lpstr>Ronde 2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2015-06-17T07:38:03Z</dcterms:created>
  <dcterms:modified xsi:type="dcterms:W3CDTF">2015-06-17T08:03:36Z</dcterms:modified>
</cp:coreProperties>
</file>