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D9DDCE-A32C-42FA-A10F-446D08BDC86F}" type="datetimeFigureOut">
              <a:rPr lang="nl-NL" smtClean="0"/>
              <a:t>25-9-2012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gebiedende wijs </a:t>
            </a:r>
            <a:br>
              <a:rPr lang="nl-NL" dirty="0" smtClean="0"/>
            </a:br>
            <a:r>
              <a:rPr lang="nl-NL" dirty="0" smtClean="0"/>
              <a:t>De enkelvoudige zin en samengestelde 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12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gebiedende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zinnen met een bevel gebruik je gebiedende wijs.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Pak</a:t>
            </a:r>
            <a:r>
              <a:rPr lang="nl-NL" dirty="0" smtClean="0"/>
              <a:t> je boek!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Teken</a:t>
            </a:r>
            <a:r>
              <a:rPr lang="nl-NL" dirty="0" smtClean="0"/>
              <a:t> een driehoek!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Sta</a:t>
            </a:r>
            <a:r>
              <a:rPr lang="nl-NL" dirty="0" smtClean="0"/>
              <a:t> eens op!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Bij deze zinnen schrijf je altijd de </a:t>
            </a:r>
            <a:r>
              <a:rPr lang="nl-NL" dirty="0" smtClean="0">
                <a:solidFill>
                  <a:srgbClr val="FF0000"/>
                </a:solidFill>
              </a:rPr>
              <a:t>stam!</a:t>
            </a:r>
          </a:p>
          <a:p>
            <a:pPr marL="0" indent="0">
              <a:buNone/>
            </a:pPr>
            <a:r>
              <a:rPr lang="nl-NL" dirty="0" smtClean="0"/>
              <a:t>Bij de gebiedende wijs staat geen </a:t>
            </a:r>
            <a:r>
              <a:rPr lang="nl-NL" dirty="0" smtClean="0">
                <a:solidFill>
                  <a:srgbClr val="FF0000"/>
                </a:solidFill>
              </a:rPr>
              <a:t>onderwerp.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0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enkelvoudige 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Enkelvoudige zinnen zijn zinnen met 1 pv.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1.Ik </a:t>
            </a:r>
            <a:r>
              <a:rPr lang="nl-NL" dirty="0" smtClean="0">
                <a:solidFill>
                  <a:srgbClr val="FF0000"/>
                </a:solidFill>
              </a:rPr>
              <a:t>loop</a:t>
            </a:r>
            <a:r>
              <a:rPr lang="nl-NL" dirty="0" smtClean="0"/>
              <a:t> door de gang.</a:t>
            </a:r>
          </a:p>
          <a:p>
            <a:pPr marL="0" indent="0">
              <a:buNone/>
            </a:pPr>
            <a:r>
              <a:rPr lang="nl-NL" dirty="0" smtClean="0"/>
              <a:t>2.Hij </a:t>
            </a:r>
            <a:r>
              <a:rPr lang="nl-NL" dirty="0" smtClean="0">
                <a:solidFill>
                  <a:srgbClr val="FF0000"/>
                </a:solidFill>
              </a:rPr>
              <a:t>gaat</a:t>
            </a:r>
            <a:r>
              <a:rPr lang="nl-NL" dirty="0" smtClean="0"/>
              <a:t> naar 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576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zinnen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Samengestelde zinnen zijn zinnen waar meerdere persoonsvormen inzitten.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dirty="0"/>
              <a:t>1</a:t>
            </a:r>
            <a:r>
              <a:rPr lang="nl-NL" sz="2000" dirty="0" smtClean="0"/>
              <a:t>Ik </a:t>
            </a:r>
            <a:r>
              <a:rPr lang="nl-NL" sz="2000" dirty="0" smtClean="0">
                <a:solidFill>
                  <a:srgbClr val="FF0000"/>
                </a:solidFill>
              </a:rPr>
              <a:t>loop</a:t>
            </a:r>
            <a:r>
              <a:rPr lang="nl-NL" sz="2000" dirty="0" smtClean="0"/>
              <a:t> door de gang omdat ik naar beneden </a:t>
            </a:r>
            <a:r>
              <a:rPr lang="nl-NL" sz="2000" dirty="0" smtClean="0">
                <a:solidFill>
                  <a:srgbClr val="FF0000"/>
                </a:solidFill>
              </a:rPr>
              <a:t>moest.</a:t>
            </a:r>
          </a:p>
          <a:p>
            <a:pPr marL="0" indent="0">
              <a:buNone/>
            </a:pPr>
            <a:r>
              <a:rPr lang="nl-NL" sz="2000" dirty="0"/>
              <a:t>2</a:t>
            </a:r>
            <a:r>
              <a:rPr lang="nl-NL" sz="2000" dirty="0" smtClean="0"/>
              <a:t>Hij </a:t>
            </a:r>
            <a:r>
              <a:rPr lang="nl-NL" sz="2000" dirty="0" smtClean="0">
                <a:solidFill>
                  <a:srgbClr val="FF0000"/>
                </a:solidFill>
              </a:rPr>
              <a:t>gaat</a:t>
            </a:r>
            <a:r>
              <a:rPr lang="nl-NL" sz="2000" dirty="0" smtClean="0"/>
              <a:t> naar huis en daarna </a:t>
            </a:r>
            <a:r>
              <a:rPr lang="nl-NL" sz="2000" dirty="0" smtClean="0">
                <a:solidFill>
                  <a:srgbClr val="FF0000"/>
                </a:solidFill>
              </a:rPr>
              <a:t>werkte</a:t>
            </a:r>
            <a:r>
              <a:rPr lang="nl-NL" sz="2000" dirty="0" smtClean="0"/>
              <a:t> hij aan zijn werkstuk.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10987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100</Words>
  <Application>Microsoft Office PowerPoint</Application>
  <PresentationFormat>Diavoorstelling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Civiel</vt:lpstr>
      <vt:lpstr>De gebiedende wijs  De enkelvoudige zin en samengestelde zin</vt:lpstr>
      <vt:lpstr>De gebiedende wijs</vt:lpstr>
      <vt:lpstr>De enkelvoudige zin</vt:lpstr>
      <vt:lpstr>Samengestelde zinnen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gebiedende wijs  De enkelvoudige zin en samengestelde zin</dc:title>
  <dc:creator>Vrancken, Remco</dc:creator>
  <cp:lastModifiedBy>Vrancken, Remco</cp:lastModifiedBy>
  <cp:revision>1</cp:revision>
  <dcterms:created xsi:type="dcterms:W3CDTF">2012-09-25T06:22:10Z</dcterms:created>
  <dcterms:modified xsi:type="dcterms:W3CDTF">2012-09-25T06:35:40Z</dcterms:modified>
</cp:coreProperties>
</file>