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B2C34F-04F1-42AE-B4CC-A41C7208B8C7}" type="datetimeFigureOut">
              <a:rPr lang="nl-NL" smtClean="0"/>
              <a:t>21-03-16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Betrekkelijk voornaamwoord en telwoord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07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betrekkelijk voornaamwoord is en hoe je ze uit een zin haalt.</a:t>
            </a:r>
          </a:p>
          <a:p>
            <a:r>
              <a:rPr lang="nl-NL" dirty="0" smtClean="0"/>
              <a:t>Welke telwoorden er zijn en hoe je ze uit een zin haalt.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356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Betr.vnw</a:t>
            </a:r>
            <a:r>
              <a:rPr lang="nl-NL" dirty="0" smtClean="0"/>
              <a:t>: wat is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 fontScale="55000" lnSpcReduction="20000"/>
          </a:bodyPr>
          <a:lstStyle/>
          <a:p>
            <a:r>
              <a:rPr lang="nl-NL" dirty="0" smtClean="0"/>
              <a:t>Sommige </a:t>
            </a:r>
            <a:r>
              <a:rPr lang="nl-NL" b="1" u="sng" dirty="0" err="1" smtClean="0"/>
              <a:t>bijv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bep</a:t>
            </a:r>
            <a:r>
              <a:rPr lang="nl-NL" b="1" u="sng" dirty="0" smtClean="0"/>
              <a:t> </a:t>
            </a:r>
            <a:r>
              <a:rPr lang="nl-NL" dirty="0" smtClean="0"/>
              <a:t>zijn </a:t>
            </a:r>
            <a:r>
              <a:rPr lang="nl-NL" b="1" u="sng" dirty="0" smtClean="0"/>
              <a:t>kleine zinnetjes</a:t>
            </a:r>
            <a:r>
              <a:rPr lang="nl-NL" dirty="0" smtClean="0"/>
              <a:t>. Ze staan altijd achter </a:t>
            </a:r>
            <a:r>
              <a:rPr lang="nl-NL" b="1" u="sng" dirty="0" smtClean="0"/>
              <a:t>de kern</a:t>
            </a:r>
          </a:p>
          <a:p>
            <a:endParaRPr lang="nl-NL" dirty="0" smtClean="0"/>
          </a:p>
          <a:p>
            <a:r>
              <a:rPr lang="nl-NL" dirty="0" smtClean="0"/>
              <a:t>Het </a:t>
            </a:r>
            <a:r>
              <a:rPr lang="nl-NL" b="1" u="sng" dirty="0" smtClean="0"/>
              <a:t>betr. </a:t>
            </a:r>
            <a:r>
              <a:rPr lang="nl-NL" b="1" u="sng" dirty="0" err="1" smtClean="0"/>
              <a:t>vnw</a:t>
            </a:r>
            <a:r>
              <a:rPr lang="nl-NL" b="1" u="sng" dirty="0" smtClean="0"/>
              <a:t> </a:t>
            </a:r>
            <a:r>
              <a:rPr lang="nl-NL" dirty="0" smtClean="0"/>
              <a:t>is (</a:t>
            </a:r>
            <a:r>
              <a:rPr lang="nl-NL" dirty="0" err="1" smtClean="0"/>
              <a:t>die,dat,wie,wat</a:t>
            </a:r>
            <a:r>
              <a:rPr lang="nl-NL" dirty="0" smtClean="0"/>
              <a:t>) een </a:t>
            </a:r>
            <a:r>
              <a:rPr lang="nl-NL" b="1" u="sng" dirty="0" smtClean="0"/>
              <a:t>verwijswoord</a:t>
            </a:r>
            <a:r>
              <a:rPr lang="nl-NL" dirty="0" smtClean="0"/>
              <a:t> dat </a:t>
            </a:r>
            <a:r>
              <a:rPr lang="nl-NL" b="1" dirty="0" smtClean="0"/>
              <a:t>ACHTER </a:t>
            </a:r>
            <a:r>
              <a:rPr lang="nl-NL" dirty="0" smtClean="0"/>
              <a:t>het </a:t>
            </a:r>
            <a:r>
              <a:rPr lang="nl-NL" b="1" dirty="0" smtClean="0"/>
              <a:t>KERNWOORD</a:t>
            </a:r>
            <a:r>
              <a:rPr lang="nl-NL" dirty="0" smtClean="0"/>
              <a:t> staat.</a:t>
            </a:r>
          </a:p>
          <a:p>
            <a:endParaRPr lang="nl-NL" dirty="0"/>
          </a:p>
          <a:p>
            <a:r>
              <a:rPr lang="nl-NL" dirty="0" smtClean="0"/>
              <a:t>Deze </a:t>
            </a:r>
            <a:r>
              <a:rPr lang="nl-NL" b="1" dirty="0" smtClean="0"/>
              <a:t>kleine zinnen </a:t>
            </a:r>
            <a:r>
              <a:rPr lang="nl-NL" dirty="0" smtClean="0"/>
              <a:t>(bijvoeglijke bepalingen) </a:t>
            </a:r>
            <a:r>
              <a:rPr lang="nl-NL" b="1" dirty="0" smtClean="0"/>
              <a:t>beginnen meestal </a:t>
            </a:r>
            <a:r>
              <a:rPr lang="nl-NL" dirty="0" smtClean="0"/>
              <a:t>met een </a:t>
            </a:r>
            <a:r>
              <a:rPr lang="nl-NL" b="1" dirty="0" smtClean="0"/>
              <a:t>betrekkelijk </a:t>
            </a:r>
            <a:r>
              <a:rPr lang="nl-NL" b="1" dirty="0" err="1" smtClean="0"/>
              <a:t>vnw</a:t>
            </a:r>
            <a:endParaRPr lang="nl-NL" b="1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Kijk maar eens naar de volgende zinnen en benoem het betrekkelijk voornaamwoord:</a:t>
            </a:r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Meneer Vrancken die altijd een mooie PowerPoint maakt, gaat zo naar huis.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Meneer Vrancken </a:t>
            </a:r>
            <a:r>
              <a:rPr lang="nl-NL" b="1" u="sng" dirty="0" smtClean="0"/>
              <a:t>die </a:t>
            </a:r>
            <a:r>
              <a:rPr lang="nl-NL" sz="1400" b="1" u="sng" dirty="0" smtClean="0"/>
              <a:t>(</a:t>
            </a:r>
            <a:r>
              <a:rPr lang="nl-NL" sz="1400" b="1" u="sng" dirty="0" err="1" smtClean="0"/>
              <a:t>betrk</a:t>
            </a:r>
            <a:r>
              <a:rPr lang="nl-NL" sz="1400" b="1" u="sng" dirty="0" smtClean="0"/>
              <a:t> </a:t>
            </a:r>
            <a:r>
              <a:rPr lang="nl-NL" sz="1400" b="1" u="sng" dirty="0" err="1" smtClean="0"/>
              <a:t>vnw</a:t>
            </a:r>
            <a:r>
              <a:rPr lang="nl-NL" sz="1400" b="1" u="sng" dirty="0" smtClean="0"/>
              <a:t>&gt;verwijst naar Meneer Vrancken)</a:t>
            </a:r>
            <a:r>
              <a:rPr lang="nl-NL" b="1" u="sng" dirty="0" smtClean="0"/>
              <a:t> </a:t>
            </a:r>
            <a:r>
              <a:rPr lang="nl-NL" dirty="0"/>
              <a:t>altijd een mooie </a:t>
            </a:r>
            <a:r>
              <a:rPr lang="nl-NL" dirty="0" smtClean="0"/>
              <a:t>PowerPoint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maakt,/ gaat/ </a:t>
            </a:r>
            <a:r>
              <a:rPr lang="nl-NL" dirty="0"/>
              <a:t>zo </a:t>
            </a:r>
            <a:r>
              <a:rPr lang="nl-NL" dirty="0" smtClean="0"/>
              <a:t>/naar </a:t>
            </a:r>
            <a:r>
              <a:rPr lang="nl-NL" dirty="0"/>
              <a:t>huis</a:t>
            </a:r>
            <a:r>
              <a:rPr lang="nl-NL" dirty="0" smtClean="0"/>
              <a:t>./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bord, dat nog even gekalibreerd werd, werk weer.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Het bord, </a:t>
            </a:r>
            <a:r>
              <a:rPr lang="nl-NL" b="1" u="sng" dirty="0" smtClean="0"/>
              <a:t>dat </a:t>
            </a:r>
            <a:r>
              <a:rPr lang="nl-NL" sz="1400" b="1" u="sng" dirty="0" smtClean="0"/>
              <a:t>(</a:t>
            </a:r>
            <a:r>
              <a:rPr lang="nl-NL" sz="1400" b="1" u="sng" dirty="0" err="1" smtClean="0"/>
              <a:t>betr</a:t>
            </a:r>
            <a:r>
              <a:rPr lang="nl-NL" sz="1400" b="1" u="sng" dirty="0" smtClean="0"/>
              <a:t> </a:t>
            </a:r>
            <a:r>
              <a:rPr lang="nl-NL" sz="1400" b="1" u="sng" dirty="0" err="1" smtClean="0"/>
              <a:t>vnw</a:t>
            </a:r>
            <a:r>
              <a:rPr lang="nl-NL" sz="1400" b="1" u="sng" dirty="0" smtClean="0"/>
              <a:t>&gt;</a:t>
            </a:r>
            <a:r>
              <a:rPr lang="nl-NL" sz="1400" b="1" u="sng" dirty="0" err="1" smtClean="0"/>
              <a:t>vewijst</a:t>
            </a:r>
            <a:r>
              <a:rPr lang="nl-NL" sz="1400" b="1" u="sng" dirty="0" smtClean="0"/>
              <a:t> naar het bord)</a:t>
            </a:r>
            <a:r>
              <a:rPr lang="nl-NL" sz="1400" dirty="0" smtClean="0"/>
              <a:t> </a:t>
            </a:r>
            <a:r>
              <a:rPr lang="nl-NL" dirty="0"/>
              <a:t>nog even gekalibreerd werd, </a:t>
            </a:r>
            <a:r>
              <a:rPr lang="nl-NL" dirty="0" smtClean="0"/>
              <a:t>/werkt /weer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1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Samengevat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Betrekkelijke voornaamwoorden zijn: </a:t>
            </a:r>
            <a:r>
              <a:rPr lang="nl-NL" b="1" dirty="0" smtClean="0"/>
              <a:t>die, dat, wie, wat</a:t>
            </a:r>
          </a:p>
          <a:p>
            <a:r>
              <a:rPr lang="nl-NL" dirty="0" smtClean="0"/>
              <a:t>Ze staan </a:t>
            </a:r>
            <a:r>
              <a:rPr lang="nl-NL" b="1" dirty="0" smtClean="0"/>
              <a:t>ACHTER </a:t>
            </a:r>
            <a:r>
              <a:rPr lang="nl-NL" dirty="0" smtClean="0"/>
              <a:t>het </a:t>
            </a:r>
            <a:r>
              <a:rPr lang="nl-NL" b="1" dirty="0" smtClean="0"/>
              <a:t>KERNWOORD</a:t>
            </a:r>
            <a:r>
              <a:rPr lang="nl-NL" dirty="0" smtClean="0"/>
              <a:t> waarnaar ze verwijzen. </a:t>
            </a:r>
          </a:p>
          <a:p>
            <a:r>
              <a:rPr lang="nl-NL" dirty="0" smtClean="0"/>
              <a:t>Ze verbinden een </a:t>
            </a:r>
            <a:r>
              <a:rPr lang="nl-NL" b="1" u="sng" dirty="0" smtClean="0"/>
              <a:t>KERNWOORD</a:t>
            </a:r>
            <a:r>
              <a:rPr lang="nl-NL" dirty="0" smtClean="0"/>
              <a:t> met een </a:t>
            </a:r>
            <a:r>
              <a:rPr lang="nl-NL" b="1" u="sng" dirty="0" smtClean="0"/>
              <a:t>BIJVOEGLIJKE BEPALING!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 LET OP: Verwar het </a:t>
            </a:r>
            <a:r>
              <a:rPr lang="nl-NL" u="sng" dirty="0" err="1" smtClean="0"/>
              <a:t>betrk</a:t>
            </a:r>
            <a:r>
              <a:rPr lang="nl-NL" u="sng" dirty="0" smtClean="0"/>
              <a:t> </a:t>
            </a:r>
            <a:r>
              <a:rPr lang="nl-NL" u="sng" dirty="0" err="1" smtClean="0"/>
              <a:t>vnw</a:t>
            </a:r>
            <a:r>
              <a:rPr lang="nl-NL" u="sng" dirty="0" smtClean="0"/>
              <a:t> dus niet met </a:t>
            </a:r>
            <a:r>
              <a:rPr lang="nl-NL" u="sng" dirty="0" err="1" smtClean="0"/>
              <a:t>aanw</a:t>
            </a:r>
            <a:r>
              <a:rPr lang="nl-NL" u="sng" dirty="0"/>
              <a:t> </a:t>
            </a:r>
            <a:r>
              <a:rPr lang="nl-NL" u="sng" dirty="0" err="1" smtClean="0"/>
              <a:t>vnw</a:t>
            </a:r>
            <a:r>
              <a:rPr lang="nl-NL" u="sng" dirty="0" smtClean="0"/>
              <a:t>: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dirty="0" smtClean="0"/>
              <a:t>1. Kun je mij </a:t>
            </a:r>
            <a:r>
              <a:rPr lang="nl-NL" b="1" dirty="0" smtClean="0"/>
              <a:t>dat</a:t>
            </a:r>
            <a:r>
              <a:rPr lang="nl-NL" dirty="0" smtClean="0"/>
              <a:t> boek even geven?</a:t>
            </a:r>
          </a:p>
          <a:p>
            <a:pPr marL="0" indent="0">
              <a:buNone/>
            </a:pPr>
            <a:r>
              <a:rPr lang="nl-NL" dirty="0" smtClean="0"/>
              <a:t>Dat=aanwijzend </a:t>
            </a:r>
            <a:r>
              <a:rPr lang="nl-NL" dirty="0" err="1" smtClean="0"/>
              <a:t>vnw</a:t>
            </a:r>
            <a:r>
              <a:rPr lang="nl-NL" dirty="0" smtClean="0"/>
              <a:t> (staat VOOR het KERNWOORD)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2.Het boek, </a:t>
            </a:r>
            <a:r>
              <a:rPr lang="nl-NL" b="1" dirty="0" smtClean="0"/>
              <a:t>dat</a:t>
            </a:r>
            <a:r>
              <a:rPr lang="nl-NL" dirty="0" smtClean="0"/>
              <a:t> erg interessant is, lees ik.</a:t>
            </a:r>
          </a:p>
          <a:p>
            <a:pPr marL="0" indent="0">
              <a:buNone/>
            </a:pPr>
            <a:r>
              <a:rPr lang="nl-NL" b="1" dirty="0" smtClean="0"/>
              <a:t>Dat</a:t>
            </a:r>
            <a:r>
              <a:rPr lang="nl-NL" dirty="0" smtClean="0"/>
              <a:t>=</a:t>
            </a:r>
            <a:r>
              <a:rPr lang="nl-NL" dirty="0" err="1" smtClean="0"/>
              <a:t>betrk</a:t>
            </a:r>
            <a:r>
              <a:rPr lang="nl-NL" dirty="0" smtClean="0"/>
              <a:t> </a:t>
            </a:r>
            <a:r>
              <a:rPr lang="nl-NL" dirty="0" err="1" smtClean="0"/>
              <a:t>vnw</a:t>
            </a:r>
            <a:r>
              <a:rPr lang="nl-NL" dirty="0"/>
              <a:t> </a:t>
            </a:r>
            <a:r>
              <a:rPr lang="nl-NL" dirty="0" smtClean="0"/>
              <a:t>(staat ACHTER het kernwoord)</a:t>
            </a:r>
          </a:p>
        </p:txBody>
      </p:sp>
    </p:spTree>
    <p:extLst>
      <p:ext uri="{BB962C8B-B14F-4D97-AF65-F5344CB8AC3E}">
        <p14:creationId xmlns:p14="http://schemas.microsoft.com/office/powerpoint/2010/main" val="148918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Telwoord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telwoord geeft een hoeveelheid of volgorde aan.</a:t>
            </a:r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863176"/>
              </p:ext>
            </p:extLst>
          </p:nvPr>
        </p:nvGraphicFramePr>
        <p:xfrm>
          <a:off x="1043608" y="2276872"/>
          <a:ext cx="5375919" cy="2557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973"/>
                <a:gridCol w="1791973"/>
                <a:gridCol w="1791973"/>
              </a:tblGrid>
              <a:tr h="37635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Bepaald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Onbepaald</a:t>
                      </a:r>
                      <a:endParaRPr lang="nl-NL" dirty="0"/>
                    </a:p>
                  </a:txBody>
                  <a:tcPr/>
                </a:tc>
              </a:tr>
              <a:tr h="1240272">
                <a:tc>
                  <a:txBody>
                    <a:bodyPr/>
                    <a:lstStyle/>
                    <a:p>
                      <a:r>
                        <a:rPr lang="nl-NL" dirty="0" smtClean="0"/>
                        <a:t>Hoofdtelwoord</a:t>
                      </a:r>
                    </a:p>
                    <a:p>
                      <a:r>
                        <a:rPr lang="nl-NL" dirty="0" smtClean="0"/>
                        <a:t>(hoeveelheid)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Zes, tien, drie, </a:t>
                      </a:r>
                      <a:r>
                        <a:rPr lang="nl-NL" dirty="0" err="1" smtClean="0"/>
                        <a:t>drievijfde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enz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Veel, enkele,</a:t>
                      </a:r>
                      <a:r>
                        <a:rPr lang="nl-NL" baseline="0" dirty="0" smtClean="0"/>
                        <a:t> sommige, weinig, alles, </a:t>
                      </a:r>
                      <a:r>
                        <a:rPr lang="nl-NL" baseline="0" dirty="0" err="1" smtClean="0"/>
                        <a:t>enz</a:t>
                      </a:r>
                      <a:endParaRPr lang="nl-NL" dirty="0"/>
                    </a:p>
                  </a:txBody>
                  <a:tcPr/>
                </a:tc>
              </a:tr>
              <a:tr h="940891">
                <a:tc>
                  <a:txBody>
                    <a:bodyPr/>
                    <a:lstStyle/>
                    <a:p>
                      <a:r>
                        <a:rPr lang="nl-NL" dirty="0" smtClean="0"/>
                        <a:t>Rangtelwoord</a:t>
                      </a:r>
                    </a:p>
                    <a:p>
                      <a:r>
                        <a:rPr lang="nl-NL" dirty="0" smtClean="0"/>
                        <a:t>(volgorde)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Eerste, tweede,</a:t>
                      </a:r>
                      <a:r>
                        <a:rPr lang="nl-NL" baseline="0" dirty="0" smtClean="0"/>
                        <a:t> vijftiende, </a:t>
                      </a:r>
                      <a:r>
                        <a:rPr lang="nl-NL" baseline="0" dirty="0" err="1" smtClean="0"/>
                        <a:t>enz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Laatste,  middelste, zoveelste,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8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de telwoorden in </a:t>
            </a:r>
            <a:r>
              <a:rPr lang="nl-NL" smtClean="0"/>
              <a:t>deze zinnen</a:t>
            </a:r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Mag ik nog wat aardappels?</a:t>
            </a:r>
          </a:p>
          <a:p>
            <a:r>
              <a:rPr lang="nl-NL" dirty="0" smtClean="0"/>
              <a:t>Ik ben laatste geworden bij de wedstrijd.</a:t>
            </a:r>
          </a:p>
          <a:p>
            <a:r>
              <a:rPr lang="nl-NL" dirty="0" smtClean="0"/>
              <a:t>Jammer joh, ik was eerste!</a:t>
            </a:r>
          </a:p>
          <a:p>
            <a:r>
              <a:rPr lang="nl-NL" dirty="0" smtClean="0"/>
              <a:t>Sommige mensen leren het nooit.</a:t>
            </a:r>
          </a:p>
          <a:p>
            <a:r>
              <a:rPr lang="nl-NL" dirty="0" smtClean="0"/>
              <a:t>Enkele gelukkig wel….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000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Benoem de telwoorden in </a:t>
            </a:r>
            <a:r>
              <a:rPr lang="nl-NL" smtClean="0"/>
              <a:t>deze zinnen</a:t>
            </a:r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Mag ik nog wat aardappels? Wat&gt;</a:t>
            </a:r>
            <a:r>
              <a:rPr lang="nl-NL" dirty="0" err="1" smtClean="0"/>
              <a:t>onbep</a:t>
            </a:r>
            <a:r>
              <a:rPr lang="nl-NL" dirty="0" smtClean="0"/>
              <a:t>. </a:t>
            </a:r>
            <a:r>
              <a:rPr lang="nl-NL" dirty="0" err="1" smtClean="0"/>
              <a:t>htw</a:t>
            </a:r>
            <a:endParaRPr lang="nl-NL" dirty="0" smtClean="0"/>
          </a:p>
          <a:p>
            <a:r>
              <a:rPr lang="nl-NL" dirty="0" smtClean="0"/>
              <a:t>Ik ben laatste geworden bij de wedstrijd. Laatste&gt;</a:t>
            </a:r>
            <a:r>
              <a:rPr lang="nl-NL" dirty="0" err="1" smtClean="0"/>
              <a:t>onb</a:t>
            </a:r>
            <a:r>
              <a:rPr lang="nl-NL" dirty="0" smtClean="0"/>
              <a:t>. </a:t>
            </a:r>
            <a:r>
              <a:rPr lang="nl-NL" dirty="0" err="1" smtClean="0"/>
              <a:t>rtw</a:t>
            </a:r>
            <a:endParaRPr lang="nl-NL" dirty="0" smtClean="0"/>
          </a:p>
          <a:p>
            <a:r>
              <a:rPr lang="nl-NL" dirty="0" smtClean="0"/>
              <a:t>Jammer joh, ik was eerste! Eerste&gt;Bep. </a:t>
            </a:r>
            <a:r>
              <a:rPr lang="nl-NL" dirty="0" err="1" smtClean="0"/>
              <a:t>rtw</a:t>
            </a:r>
            <a:endParaRPr lang="nl-NL" dirty="0" smtClean="0"/>
          </a:p>
          <a:p>
            <a:r>
              <a:rPr lang="nl-NL" dirty="0" smtClean="0"/>
              <a:t>Sommige mensen leren het nooit. Sommige&gt;</a:t>
            </a:r>
            <a:r>
              <a:rPr lang="nl-NL" dirty="0" err="1" smtClean="0"/>
              <a:t>onbep</a:t>
            </a:r>
            <a:r>
              <a:rPr lang="nl-NL" dirty="0" smtClean="0"/>
              <a:t>. </a:t>
            </a:r>
            <a:r>
              <a:rPr lang="nl-NL" dirty="0" err="1" smtClean="0"/>
              <a:t>htw</a:t>
            </a:r>
            <a:endParaRPr lang="nl-NL" dirty="0" smtClean="0"/>
          </a:p>
          <a:p>
            <a:r>
              <a:rPr lang="nl-NL" smtClean="0"/>
              <a:t>Enkelen </a:t>
            </a:r>
            <a:r>
              <a:rPr lang="nl-NL" dirty="0" smtClean="0"/>
              <a:t>gelukkig wel…. Enkele&gt;</a:t>
            </a:r>
            <a:r>
              <a:rPr lang="nl-NL" dirty="0" err="1" smtClean="0"/>
              <a:t>onbep</a:t>
            </a:r>
            <a:r>
              <a:rPr lang="nl-NL" dirty="0" smtClean="0"/>
              <a:t> </a:t>
            </a:r>
            <a:r>
              <a:rPr lang="nl-NL" dirty="0" err="1" smtClean="0"/>
              <a:t>htw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862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422</Words>
  <Application>Microsoft Macintosh PowerPoint</Application>
  <PresentationFormat>Diavoorstelling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Civiel</vt:lpstr>
      <vt:lpstr>Betrekkelijk voornaamwoord en telwoord</vt:lpstr>
      <vt:lpstr>Aan het einde van deze les weet je…</vt:lpstr>
      <vt:lpstr>Betr.vnw: wat is dat?</vt:lpstr>
      <vt:lpstr>Samengevat</vt:lpstr>
      <vt:lpstr>Telwoord</vt:lpstr>
      <vt:lpstr>Benoem de telwoorden in deze zinnen</vt:lpstr>
      <vt:lpstr>Benoem de telwoorden in deze zinnen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Betrekkelijk voornaamwoord en telwoord</dc:title>
  <dc:creator>Vrancken, Remco</dc:creator>
  <cp:lastModifiedBy>VNRE Vrancken</cp:lastModifiedBy>
  <cp:revision>12</cp:revision>
  <dcterms:created xsi:type="dcterms:W3CDTF">2014-02-07T12:33:54Z</dcterms:created>
  <dcterms:modified xsi:type="dcterms:W3CDTF">2016-03-21T10:50:04Z</dcterms:modified>
</cp:coreProperties>
</file>