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4" r:id="rId3"/>
    <p:sldId id="269" r:id="rId4"/>
    <p:sldId id="270" r:id="rId5"/>
    <p:sldId id="271" r:id="rId6"/>
    <p:sldId id="272" r:id="rId7"/>
    <p:sldId id="273" r:id="rId8"/>
    <p:sldId id="268" r:id="rId9"/>
    <p:sldId id="275" r:id="rId10"/>
    <p:sldId id="276" r:id="rId11"/>
    <p:sldId id="256" r:id="rId12"/>
    <p:sldId id="265" r:id="rId13"/>
    <p:sldId id="258" r:id="rId14"/>
    <p:sldId id="260" r:id="rId15"/>
    <p:sldId id="259" r:id="rId16"/>
    <p:sldId id="266" r:id="rId17"/>
    <p:sldId id="261" r:id="rId18"/>
    <p:sldId id="263" r:id="rId19"/>
    <p:sldId id="262" r:id="rId20"/>
    <p:sldId id="264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0" d="100"/>
          <a:sy n="2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51F-614F-42B7-A21A-C69666E09721}" type="datetimeFigureOut">
              <a:rPr lang="nl-NL" smtClean="0"/>
              <a:pPr/>
              <a:t>1-2-2014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8775-F78D-4644-B626-9240484780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51F-614F-42B7-A21A-C69666E09721}" type="datetimeFigureOut">
              <a:rPr lang="nl-NL" smtClean="0"/>
              <a:pPr/>
              <a:t>1-2-2014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8775-F78D-4644-B626-9240484780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51F-614F-42B7-A21A-C69666E09721}" type="datetimeFigureOut">
              <a:rPr lang="nl-NL" smtClean="0"/>
              <a:pPr/>
              <a:t>1-2-2014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8775-F78D-4644-B626-9240484780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51F-614F-42B7-A21A-C69666E09721}" type="datetimeFigureOut">
              <a:rPr lang="nl-NL" smtClean="0"/>
              <a:pPr/>
              <a:t>1-2-2014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8775-F78D-4644-B626-9240484780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51F-614F-42B7-A21A-C69666E09721}" type="datetimeFigureOut">
              <a:rPr lang="nl-NL" smtClean="0"/>
              <a:pPr/>
              <a:t>1-2-2014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8775-F78D-4644-B626-9240484780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51F-614F-42B7-A21A-C69666E09721}" type="datetimeFigureOut">
              <a:rPr lang="nl-NL" smtClean="0"/>
              <a:pPr/>
              <a:t>1-2-2014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8775-F78D-4644-B626-9240484780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51F-614F-42B7-A21A-C69666E09721}" type="datetimeFigureOut">
              <a:rPr lang="nl-NL" smtClean="0"/>
              <a:pPr/>
              <a:t>1-2-2014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8775-F78D-4644-B626-9240484780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51F-614F-42B7-A21A-C69666E09721}" type="datetimeFigureOut">
              <a:rPr lang="nl-NL" smtClean="0"/>
              <a:pPr/>
              <a:t>1-2-2014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8775-F78D-4644-B626-9240484780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51F-614F-42B7-A21A-C69666E09721}" type="datetimeFigureOut">
              <a:rPr lang="nl-NL" smtClean="0"/>
              <a:pPr/>
              <a:t>1-2-2014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8775-F78D-4644-B626-9240484780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51F-614F-42B7-A21A-C69666E09721}" type="datetimeFigureOut">
              <a:rPr lang="nl-NL" smtClean="0"/>
              <a:pPr/>
              <a:t>1-2-2014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8775-F78D-4644-B626-9240484780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51F-614F-42B7-A21A-C69666E09721}" type="datetimeFigureOut">
              <a:rPr lang="nl-NL" smtClean="0"/>
              <a:pPr/>
              <a:t>1-2-2014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8775-F78D-4644-B626-9240484780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DC51F-614F-42B7-A21A-C69666E09721}" type="datetimeFigureOut">
              <a:rPr lang="nl-NL" smtClean="0"/>
              <a:pPr/>
              <a:t>1-2-2014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28775-F78D-4644-B626-9240484780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Hoe komt dit huis op de kop?</a:t>
            </a:r>
            <a:endParaRPr lang="nl-NL" dirty="0"/>
          </a:p>
        </p:txBody>
      </p:sp>
      <p:pic>
        <p:nvPicPr>
          <p:cNvPr id="8194" name="Picture 2" descr="C:\Users\Jansen\Desktop\Lisa\Website\Screenshot_2014-01-31-21-58-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691112" cy="4434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0"/>
            <a:ext cx="7725544" cy="1944216"/>
          </a:xfrm>
        </p:spPr>
        <p:txBody>
          <a:bodyPr>
            <a:normAutofit/>
          </a:bodyPr>
          <a:lstStyle/>
          <a:p>
            <a:r>
              <a:rPr lang="nl-NL" dirty="0" smtClean="0"/>
              <a:t>Stel je voor dat kippen heel groot waren en mensen juist klein.</a:t>
            </a:r>
            <a:endParaRPr lang="nl-NL" dirty="0"/>
          </a:p>
        </p:txBody>
      </p:sp>
      <p:pic>
        <p:nvPicPr>
          <p:cNvPr id="10242" name="Picture 2" descr="C:\Users\Jansen\Desktop\Lisa\Website\Screenshot_2014-02-01-15-00-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5698217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/>
          <a:lstStyle/>
          <a:p>
            <a:r>
              <a:rPr lang="nl-NL" dirty="0" smtClean="0"/>
              <a:t>Waar denkt dit meisje aan?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836712"/>
            <a:ext cx="623780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4048" y="620688"/>
            <a:ext cx="3960440" cy="5616624"/>
          </a:xfrm>
        </p:spPr>
        <p:txBody>
          <a:bodyPr>
            <a:normAutofit/>
          </a:bodyPr>
          <a:lstStyle/>
          <a:p>
            <a:r>
              <a:rPr lang="nl-NL" dirty="0" smtClean="0"/>
              <a:t>Wat zou er gebeuren als haaien in het bos zouden zwemmen?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4248472" cy="57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nl-NL" dirty="0" smtClean="0"/>
              <a:t>Waarom is deze brief verscheurd?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768752" cy="452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2952328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Wie </a:t>
            </a:r>
            <a:br>
              <a:rPr lang="nl-NL" dirty="0" smtClean="0"/>
            </a:br>
            <a:r>
              <a:rPr lang="nl-NL" dirty="0" smtClean="0"/>
              <a:t>is</a:t>
            </a:r>
            <a:br>
              <a:rPr lang="nl-NL" dirty="0" smtClean="0"/>
            </a:br>
            <a:r>
              <a:rPr lang="nl-NL" dirty="0" smtClean="0"/>
              <a:t>dit?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76672"/>
            <a:ext cx="4680520" cy="605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/>
          <a:lstStyle/>
          <a:p>
            <a:r>
              <a:rPr lang="nl-NL" dirty="0" smtClean="0"/>
              <a:t>Hoe is dit ontstaan?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167013" cy="480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620688"/>
            <a:ext cx="3168352" cy="5616624"/>
          </a:xfrm>
        </p:spPr>
        <p:txBody>
          <a:bodyPr>
            <a:normAutofit/>
          </a:bodyPr>
          <a:lstStyle/>
          <a:p>
            <a:r>
              <a:rPr lang="nl-NL" dirty="0" smtClean="0"/>
              <a:t>Wie </a:t>
            </a:r>
            <a:br>
              <a:rPr lang="nl-NL" dirty="0" smtClean="0"/>
            </a:br>
            <a:r>
              <a:rPr lang="nl-NL" dirty="0" smtClean="0"/>
              <a:t>wonen </a:t>
            </a:r>
            <a:br>
              <a:rPr lang="nl-NL" dirty="0" smtClean="0"/>
            </a:br>
            <a:r>
              <a:rPr lang="nl-NL" dirty="0" smtClean="0"/>
              <a:t>hier?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4464496" cy="625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nl-NL" dirty="0" smtClean="0"/>
              <a:t>Wat zou hij nu denken?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74673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3456384" cy="5472608"/>
          </a:xfrm>
        </p:spPr>
        <p:txBody>
          <a:bodyPr/>
          <a:lstStyle/>
          <a:p>
            <a:r>
              <a:rPr lang="nl-NL" dirty="0" smtClean="0"/>
              <a:t>Waar leidt </a:t>
            </a:r>
            <a:br>
              <a:rPr lang="nl-NL" dirty="0" smtClean="0"/>
            </a:br>
            <a:r>
              <a:rPr lang="nl-NL" dirty="0" smtClean="0"/>
              <a:t>dit weggetje heen?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620688"/>
            <a:ext cx="4330774" cy="564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Waarom is deze fiets hier achtergelaten?</a:t>
            </a:r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0688"/>
            <a:ext cx="6408712" cy="425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3672408" cy="5472608"/>
          </a:xfrm>
        </p:spPr>
        <p:txBody>
          <a:bodyPr/>
          <a:lstStyle/>
          <a:p>
            <a:r>
              <a:rPr lang="nl-NL" dirty="0" smtClean="0"/>
              <a:t>Stel je voor </a:t>
            </a:r>
            <a:br>
              <a:rPr lang="nl-NL" dirty="0" smtClean="0"/>
            </a:br>
            <a:r>
              <a:rPr lang="nl-NL" dirty="0" smtClean="0"/>
              <a:t>dat er gummibeertjes uit je kraan kwamen in plaats van water.</a:t>
            </a:r>
            <a:endParaRPr lang="nl-NL" dirty="0"/>
          </a:p>
        </p:txBody>
      </p:sp>
      <p:pic>
        <p:nvPicPr>
          <p:cNvPr id="4098" name="Picture 2" descr="C:\Users\Jansen\Desktop\Lisa\Website\Screenshot_2014-01-31-21-54-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692696"/>
            <a:ext cx="4047619" cy="5476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8024" y="980728"/>
            <a:ext cx="3621088" cy="4824536"/>
          </a:xfrm>
        </p:spPr>
        <p:txBody>
          <a:bodyPr>
            <a:normAutofit/>
          </a:bodyPr>
          <a:lstStyle/>
          <a:p>
            <a:r>
              <a:rPr lang="nl-NL" dirty="0" smtClean="0"/>
              <a:t>Hoe komt deze olifant aan een baby'tje? </a:t>
            </a:r>
            <a:endParaRPr lang="nl-NL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86520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Wat zullen de mensen die hier komen eten wel niet denken?</a:t>
            </a:r>
            <a:endParaRPr lang="nl-NL" dirty="0"/>
          </a:p>
        </p:txBody>
      </p:sp>
      <p:pic>
        <p:nvPicPr>
          <p:cNvPr id="7170" name="Picture 2" descr="C:\Users\Jansen\Desktop\Lisa\Website\Screenshot_2014-01-31-21-57-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936583" cy="4597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2952328" cy="4752528"/>
          </a:xfrm>
        </p:spPr>
        <p:txBody>
          <a:bodyPr>
            <a:normAutofit/>
          </a:bodyPr>
          <a:lstStyle/>
          <a:p>
            <a:r>
              <a:rPr lang="nl-NL" dirty="0" smtClean="0"/>
              <a:t>Waarvoor heeft iemand zo veel bananen nodig?</a:t>
            </a:r>
            <a:endParaRPr lang="nl-NL" dirty="0"/>
          </a:p>
        </p:txBody>
      </p:sp>
      <p:pic>
        <p:nvPicPr>
          <p:cNvPr id="3074" name="Picture 2" descr="C:\Users\Jansen\Desktop\Lisa\Website\Screenshot_2014-01-31-21-48-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4664"/>
            <a:ext cx="4038096" cy="6095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Wat zou je allemaal kunnen doen met deze mega hamburger?</a:t>
            </a:r>
            <a:endParaRPr lang="nl-NL" dirty="0"/>
          </a:p>
        </p:txBody>
      </p:sp>
      <p:pic>
        <p:nvPicPr>
          <p:cNvPr id="3" name="Picture 2" descr="C:\Users\Jansen\Desktop\Lisa\Website\Screenshot_2014-01-31-21-57-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869277" cy="4435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620688"/>
            <a:ext cx="3168352" cy="5616624"/>
          </a:xfrm>
        </p:spPr>
        <p:txBody>
          <a:bodyPr>
            <a:normAutofit/>
          </a:bodyPr>
          <a:lstStyle/>
          <a:p>
            <a:r>
              <a:rPr lang="nl-NL" dirty="0" smtClean="0"/>
              <a:t>Hoe komt deze olifant aan een bos bloemen?</a:t>
            </a:r>
            <a:endParaRPr lang="nl-NL" dirty="0"/>
          </a:p>
        </p:txBody>
      </p:sp>
      <p:pic>
        <p:nvPicPr>
          <p:cNvPr id="9218" name="Picture 2" descr="C:\Users\Jansen\Desktop\Lisa\Website\Screenshot_2014-01-31-22-02-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482453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Waar is de fiets van deze meneer gebleven?</a:t>
            </a:r>
            <a:endParaRPr lang="nl-NL" dirty="0"/>
          </a:p>
        </p:txBody>
      </p:sp>
      <p:pic>
        <p:nvPicPr>
          <p:cNvPr id="2050" name="Picture 2" descr="C:\Users\Jansen\Desktop\Lisa\Website\how_did_they_do_that__by_gracemarquez-d5csn9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5976664" cy="3744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4048" y="620688"/>
            <a:ext cx="3960440" cy="5616624"/>
          </a:xfrm>
        </p:spPr>
        <p:txBody>
          <a:bodyPr>
            <a:normAutofit/>
          </a:bodyPr>
          <a:lstStyle/>
          <a:p>
            <a:r>
              <a:rPr lang="nl-NL" dirty="0" smtClean="0"/>
              <a:t>Hoe komt deze auto in een boom?</a:t>
            </a:r>
            <a:endParaRPr lang="nl-NL" dirty="0"/>
          </a:p>
        </p:txBody>
      </p:sp>
      <p:pic>
        <p:nvPicPr>
          <p:cNvPr id="5122" name="Picture 2" descr="C:\Users\Jansen\Desktop\Lisa\Website\Screenshot_2014-01-31-21-54-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3974979" cy="5224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Waarom is dit winkelwagentje op het strand achtergelaten?</a:t>
            </a:r>
            <a:endParaRPr lang="nl-NL" dirty="0"/>
          </a:p>
        </p:txBody>
      </p:sp>
      <p:pic>
        <p:nvPicPr>
          <p:cNvPr id="1026" name="Picture 2" descr="C:\Users\Jansen\Desktop\Lisa\Website\abandon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0688"/>
            <a:ext cx="6208851" cy="4427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144</Words>
  <Application>Microsoft Office PowerPoint</Application>
  <PresentationFormat>Diavoorstelling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Office-thema</vt:lpstr>
      <vt:lpstr>Hoe komt dit huis op de kop?</vt:lpstr>
      <vt:lpstr>Stel je voor  dat er gummibeertjes uit je kraan kwamen in plaats van water.</vt:lpstr>
      <vt:lpstr>Wat zullen de mensen die hier komen eten wel niet denken?</vt:lpstr>
      <vt:lpstr>Waarvoor heeft iemand zo veel bananen nodig?</vt:lpstr>
      <vt:lpstr>Wat zou je allemaal kunnen doen met deze mega hamburger?</vt:lpstr>
      <vt:lpstr>Hoe komt deze olifant aan een bos bloemen?</vt:lpstr>
      <vt:lpstr>Waar is de fiets van deze meneer gebleven?</vt:lpstr>
      <vt:lpstr>Hoe komt deze auto in een boom?</vt:lpstr>
      <vt:lpstr>Waarom is dit winkelwagentje op het strand achtergelaten?</vt:lpstr>
      <vt:lpstr>Stel je voor dat kippen heel groot waren en mensen juist klein.</vt:lpstr>
      <vt:lpstr>Waar denkt dit meisje aan?</vt:lpstr>
      <vt:lpstr>Wat zou er gebeuren als haaien in het bos zouden zwemmen?</vt:lpstr>
      <vt:lpstr>Waarom is deze brief verscheurd?</vt:lpstr>
      <vt:lpstr>Wie  is dit?</vt:lpstr>
      <vt:lpstr>Hoe is dit ontstaan?</vt:lpstr>
      <vt:lpstr>Wie  wonen  hier?</vt:lpstr>
      <vt:lpstr>Wat zou hij nu denken?</vt:lpstr>
      <vt:lpstr>Waar leidt  dit weggetje heen?</vt:lpstr>
      <vt:lpstr>Waarom is deze fiets hier achtergelaten?</vt:lpstr>
      <vt:lpstr>Hoe komt deze olifant aan een baby'tje?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 denkt dit meisje aan?</dc:title>
  <dc:creator>Jansen</dc:creator>
  <cp:lastModifiedBy>Jansen</cp:lastModifiedBy>
  <cp:revision>3</cp:revision>
  <dcterms:created xsi:type="dcterms:W3CDTF">2013-12-30T20:06:16Z</dcterms:created>
  <dcterms:modified xsi:type="dcterms:W3CDTF">2014-02-01T15:18:03Z</dcterms:modified>
</cp:coreProperties>
</file>